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DCF1"/>
    <a:srgbClr val="97C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092" autoAdjust="0"/>
    <p:restoredTop sz="94660"/>
  </p:normalViewPr>
  <p:slideViewPr>
    <p:cSldViewPr snapToGrid="0">
      <p:cViewPr>
        <p:scale>
          <a:sx n="125" d="100"/>
          <a:sy n="125" d="100"/>
        </p:scale>
        <p:origin x="-2154" y="-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18.11.2018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90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18.11.2018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10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18.11.2018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42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18.11.2018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62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18.11.2018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41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18.11.2018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72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18.11.2018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10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18.11.2018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20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18.11.2018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64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18.11.2018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20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18.11.2018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90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12AFE-1FD2-420A-8FDC-B1463C197541}" type="datetimeFigureOut">
              <a:rPr lang="de-DE" smtClean="0"/>
              <a:t>18.11.2018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57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181726" y="1572126"/>
            <a:ext cx="4371474" cy="2983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654968" y="2141621"/>
            <a:ext cx="3424990" cy="1844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280611" y="2141621"/>
            <a:ext cx="2173704" cy="18448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rechts 6"/>
          <p:cNvSpPr/>
          <p:nvPr/>
        </p:nvSpPr>
        <p:spPr>
          <a:xfrm>
            <a:off x="2654968" y="2835442"/>
            <a:ext cx="625643" cy="4572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rechts 10"/>
          <p:cNvSpPr/>
          <p:nvPr/>
        </p:nvSpPr>
        <p:spPr>
          <a:xfrm flipH="1">
            <a:off x="5454316" y="2835442"/>
            <a:ext cx="625642" cy="4572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41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181726" y="1572126"/>
            <a:ext cx="4371474" cy="2983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654968" y="2141621"/>
            <a:ext cx="3424990" cy="1844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280611" y="2141621"/>
            <a:ext cx="2173704" cy="18448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280611" y="2141621"/>
            <a:ext cx="2173704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3280611" y="2795336"/>
            <a:ext cx="1620252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280611" y="3449052"/>
            <a:ext cx="1171073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/>
          <p:cNvSpPr/>
          <p:nvPr/>
        </p:nvSpPr>
        <p:spPr>
          <a:xfrm flipH="1">
            <a:off x="4451684" y="3489157"/>
            <a:ext cx="1002631" cy="4572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 flipH="1">
            <a:off x="4900862" y="2835441"/>
            <a:ext cx="553451" cy="4572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01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181726" y="1572126"/>
            <a:ext cx="4371474" cy="2983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2654968" y="2141621"/>
            <a:ext cx="3424990" cy="1844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280611" y="2141621"/>
            <a:ext cx="2173704" cy="18448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280611" y="2141621"/>
            <a:ext cx="2173704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280611" y="3449052"/>
            <a:ext cx="1171073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3280610" y="2143311"/>
            <a:ext cx="722820" cy="542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4003430" y="2143311"/>
            <a:ext cx="722820" cy="540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4720388" y="2146399"/>
            <a:ext cx="728682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4042303" y="2792946"/>
            <a:ext cx="375754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3280610" y="3444273"/>
            <a:ext cx="1171073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3681047" y="2789712"/>
            <a:ext cx="375754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3280610" y="2789712"/>
            <a:ext cx="400437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4412043" y="2792638"/>
            <a:ext cx="375754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41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181726" y="1572126"/>
            <a:ext cx="4371474" cy="2983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2654968" y="2141621"/>
            <a:ext cx="3424990" cy="1844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280611" y="2141621"/>
            <a:ext cx="2173704" cy="18448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280611" y="2141621"/>
            <a:ext cx="2173704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280611" y="3449052"/>
            <a:ext cx="1171073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3280610" y="2143311"/>
            <a:ext cx="722820" cy="542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4003430" y="2143311"/>
            <a:ext cx="722820" cy="540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4720388" y="2146399"/>
            <a:ext cx="728682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4042303" y="2792946"/>
            <a:ext cx="375754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3280610" y="3444273"/>
            <a:ext cx="1171073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3681047" y="2789712"/>
            <a:ext cx="375754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3280610" y="2789712"/>
            <a:ext cx="400437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4412043" y="2792638"/>
            <a:ext cx="375754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3712671" y="2850022"/>
            <a:ext cx="323618" cy="1732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4441118" y="2867413"/>
            <a:ext cx="323618" cy="1732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3712671" y="3115411"/>
            <a:ext cx="323618" cy="1732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4441118" y="3132802"/>
            <a:ext cx="323618" cy="1732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3343389" y="2896911"/>
            <a:ext cx="323618" cy="676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4071836" y="2914302"/>
            <a:ext cx="323618" cy="676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3343389" y="3162300"/>
            <a:ext cx="323618" cy="676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4071836" y="3179691"/>
            <a:ext cx="323618" cy="676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95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910263" y="1937084"/>
            <a:ext cx="4371474" cy="2983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Anwendung</a:t>
            </a:r>
            <a:endParaRPr lang="de-DE" dirty="0"/>
          </a:p>
        </p:txBody>
      </p:sp>
      <p:sp>
        <p:nvSpPr>
          <p:cNvPr id="3" name="L-Form 2"/>
          <p:cNvSpPr/>
          <p:nvPr/>
        </p:nvSpPr>
        <p:spPr>
          <a:xfrm rot="5400000">
            <a:off x="4664237" y="1656342"/>
            <a:ext cx="2679030" cy="3521254"/>
          </a:xfrm>
          <a:prstGeom prst="corner">
            <a:avLst>
              <a:gd name="adj1" fmla="val 31498"/>
              <a:gd name="adj2" fmla="val 3017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5261811" y="3971658"/>
            <a:ext cx="2502566" cy="78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Q2</a:t>
            </a:r>
          </a:p>
          <a:p>
            <a:pPr algn="ctr"/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5261811" y="3042259"/>
            <a:ext cx="2502564" cy="7848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Q1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362799" y="2265088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Application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615996" y="4419600"/>
            <a:ext cx="891385" cy="259831"/>
          </a:xfrm>
          <a:prstGeom prst="rect">
            <a:avLst/>
          </a:prstGeom>
          <a:solidFill>
            <a:srgbClr val="C5D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Wave 1</a:t>
            </a:r>
            <a:endParaRPr lang="de-DE" sz="1400" dirty="0"/>
          </a:p>
        </p:txBody>
      </p:sp>
      <p:sp>
        <p:nvSpPr>
          <p:cNvPr id="11" name="Rechteck 10"/>
          <p:cNvSpPr/>
          <p:nvPr/>
        </p:nvSpPr>
        <p:spPr>
          <a:xfrm>
            <a:off x="6537710" y="4419600"/>
            <a:ext cx="891385" cy="259831"/>
          </a:xfrm>
          <a:prstGeom prst="rect">
            <a:avLst/>
          </a:prstGeom>
          <a:solidFill>
            <a:srgbClr val="C5D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Wave 2</a:t>
            </a:r>
            <a:endParaRPr lang="de-DE" sz="1400" dirty="0"/>
          </a:p>
        </p:txBody>
      </p:sp>
      <p:sp>
        <p:nvSpPr>
          <p:cNvPr id="12" name="Rechteck 11"/>
          <p:cNvSpPr/>
          <p:nvPr/>
        </p:nvSpPr>
        <p:spPr>
          <a:xfrm>
            <a:off x="7459426" y="4417840"/>
            <a:ext cx="221130" cy="259831"/>
          </a:xfrm>
          <a:prstGeom prst="rect">
            <a:avLst/>
          </a:prstGeom>
          <a:solidFill>
            <a:srgbClr val="C5D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…</a:t>
            </a:r>
            <a:endParaRPr lang="de-DE" sz="1400" dirty="0"/>
          </a:p>
        </p:txBody>
      </p:sp>
      <p:sp>
        <p:nvSpPr>
          <p:cNvPr id="13" name="Rechteck 12"/>
          <p:cNvSpPr/>
          <p:nvPr/>
        </p:nvSpPr>
        <p:spPr>
          <a:xfrm>
            <a:off x="5611217" y="3486767"/>
            <a:ext cx="891385" cy="264116"/>
          </a:xfrm>
          <a:prstGeom prst="rect">
            <a:avLst/>
          </a:prstGeom>
          <a:solidFill>
            <a:srgbClr val="97C0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Wave 1</a:t>
            </a:r>
            <a:endParaRPr lang="de-DE" sz="1400" dirty="0"/>
          </a:p>
        </p:txBody>
      </p:sp>
      <p:sp>
        <p:nvSpPr>
          <p:cNvPr id="14" name="Rechteck 13"/>
          <p:cNvSpPr/>
          <p:nvPr/>
        </p:nvSpPr>
        <p:spPr>
          <a:xfrm>
            <a:off x="6532931" y="3486767"/>
            <a:ext cx="891385" cy="264116"/>
          </a:xfrm>
          <a:prstGeom prst="rect">
            <a:avLst/>
          </a:prstGeom>
          <a:solidFill>
            <a:srgbClr val="97C0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Wave 2</a:t>
            </a:r>
            <a:endParaRPr lang="de-DE" sz="1400" dirty="0"/>
          </a:p>
        </p:txBody>
      </p:sp>
      <p:sp>
        <p:nvSpPr>
          <p:cNvPr id="16" name="Rechteck 15"/>
          <p:cNvSpPr/>
          <p:nvPr/>
        </p:nvSpPr>
        <p:spPr>
          <a:xfrm>
            <a:off x="7454647" y="3485007"/>
            <a:ext cx="221130" cy="264116"/>
          </a:xfrm>
          <a:prstGeom prst="rect">
            <a:avLst/>
          </a:prstGeom>
          <a:solidFill>
            <a:srgbClr val="97C0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…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0803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/>
          <p:cNvGrpSpPr/>
          <p:nvPr/>
        </p:nvGrpSpPr>
        <p:grpSpPr>
          <a:xfrm>
            <a:off x="2198388" y="1799304"/>
            <a:ext cx="7795225" cy="3259393"/>
            <a:chOff x="1338943" y="1125794"/>
            <a:chExt cx="7795225" cy="3259393"/>
          </a:xfrm>
        </p:grpSpPr>
        <p:sp>
          <p:nvSpPr>
            <p:cNvPr id="4" name="Rechteck 3"/>
            <p:cNvSpPr/>
            <p:nvPr/>
          </p:nvSpPr>
          <p:spPr>
            <a:xfrm>
              <a:off x="1338943" y="1125794"/>
              <a:ext cx="7795225" cy="32593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Anwendung</a:t>
              </a:r>
              <a:endParaRPr lang="de-DE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1539751" y="1389196"/>
              <a:ext cx="3128502" cy="7848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0" bIns="0" rtlCol="0" anchor="t"/>
            <a:lstStyle/>
            <a:p>
              <a:r>
                <a:rPr lang="de-DE" dirty="0" err="1" smtClean="0">
                  <a:solidFill>
                    <a:schemeClr val="accent1">
                      <a:lumMod val="50000"/>
                    </a:schemeClr>
                  </a:solidFill>
                </a:rPr>
                <a:t>Generate</a:t>
              </a:r>
              <a:r>
                <a:rPr lang="de-DE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de-DE" dirty="0" err="1" smtClean="0">
                  <a:solidFill>
                    <a:schemeClr val="accent1">
                      <a:lumMod val="50000"/>
                    </a:schemeClr>
                  </a:solidFill>
                </a:rPr>
                <a:t>questionaire</a:t>
              </a:r>
              <a:r>
                <a:rPr lang="de-DE" dirty="0">
                  <a:solidFill>
                    <a:schemeClr val="accent1">
                      <a:lumMod val="50000"/>
                    </a:schemeClr>
                  </a:solidFill>
                </a:rPr>
                <a:t/>
              </a:r>
              <a:br>
                <a:rPr lang="de-DE" dirty="0">
                  <a:solidFill>
                    <a:schemeClr val="accent1">
                      <a:lumMod val="50000"/>
                    </a:schemeClr>
                  </a:solidFill>
                </a:rPr>
              </a:br>
              <a:r>
                <a:rPr lang="de-DE" dirty="0" err="1" smtClean="0">
                  <a:solidFill>
                    <a:schemeClr val="accent1">
                      <a:lumMod val="50000"/>
                    </a:schemeClr>
                  </a:solidFill>
                </a:rPr>
                <a:t>template</a:t>
              </a:r>
              <a:endParaRPr lang="de-DE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r>
                <a:rPr lang="de-DE" sz="1200" dirty="0" smtClean="0">
                  <a:solidFill>
                    <a:schemeClr val="accent1">
                      <a:lumMod val="50000"/>
                    </a:schemeClr>
                  </a:solidFill>
                </a:rPr>
                <a:t>/</a:t>
              </a:r>
              <a:r>
                <a:rPr lang="de-DE" sz="1200" dirty="0" err="1">
                  <a:solidFill>
                    <a:schemeClr val="accent1">
                      <a:lumMod val="50000"/>
                    </a:schemeClr>
                  </a:solidFill>
                </a:rPr>
                <a:t>survey</a:t>
              </a:r>
              <a:r>
                <a:rPr lang="de-DE" sz="1200" dirty="0">
                  <a:solidFill>
                    <a:schemeClr val="accent1">
                      <a:lumMod val="50000"/>
                    </a:schemeClr>
                  </a:solidFill>
                </a:rPr>
                <a:t>/generate-</a:t>
              </a:r>
              <a:r>
                <a:rPr lang="de-DE" sz="1200" dirty="0" err="1">
                  <a:solidFill>
                    <a:schemeClr val="accent1">
                      <a:lumMod val="50000"/>
                    </a:schemeClr>
                  </a:solidFill>
                </a:rPr>
                <a:t>questionaire</a:t>
              </a:r>
              <a:r>
                <a:rPr lang="de-DE" sz="1200" dirty="0">
                  <a:solidFill>
                    <a:schemeClr val="accent1">
                      <a:lumMod val="50000"/>
                    </a:schemeClr>
                  </a:solidFill>
                </a:rPr>
                <a:t>-templates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1553015" y="2348330"/>
              <a:ext cx="3115237" cy="45386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r>
                <a:rPr lang="de-DE" sz="1200" dirty="0" err="1" smtClean="0"/>
                <a:t>appdir</a:t>
              </a:r>
              <a:r>
                <a:rPr lang="de-DE" sz="1200" dirty="0" smtClean="0"/>
                <a:t>/</a:t>
              </a:r>
              <a:r>
                <a:rPr lang="de-DE" sz="1200" dirty="0" err="1" smtClean="0"/>
                <a:t>responses</a:t>
              </a:r>
              <a:r>
                <a:rPr lang="de-DE" sz="1200" dirty="0" smtClean="0"/>
                <a:t>/[</a:t>
              </a:r>
              <a:r>
                <a:rPr lang="de-DE" sz="1200" dirty="0" err="1" smtClean="0"/>
                <a:t>survey_id</a:t>
              </a:r>
              <a:r>
                <a:rPr lang="de-DE" sz="1200" dirty="0" smtClean="0"/>
                <a:t>].</a:t>
              </a:r>
              <a:r>
                <a:rPr lang="de-DE" sz="1200" dirty="0" err="1" smtClean="0"/>
                <a:t>json</a:t>
              </a:r>
              <a:endParaRPr lang="de-DE" sz="1200" dirty="0"/>
            </a:p>
          </p:txBody>
        </p:sp>
        <p:sp>
          <p:nvSpPr>
            <p:cNvPr id="10" name="Pfeil nach rechts 9"/>
            <p:cNvSpPr/>
            <p:nvPr/>
          </p:nvSpPr>
          <p:spPr>
            <a:xfrm>
              <a:off x="4825215" y="1709411"/>
              <a:ext cx="625643" cy="778150"/>
            </a:xfrm>
            <a:prstGeom prst="rightArrow">
              <a:avLst>
                <a:gd name="adj1" fmla="val 29267"/>
                <a:gd name="adj2" fmla="val 4371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5607819" y="1389196"/>
              <a:ext cx="3280541" cy="56742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0" bIns="0" rtlCol="0" anchor="t"/>
            <a:lstStyle/>
            <a:p>
              <a:r>
                <a:rPr lang="de-DE" dirty="0" err="1" smtClean="0">
                  <a:solidFill>
                    <a:schemeClr val="accent1">
                      <a:lumMod val="50000"/>
                    </a:schemeClr>
                  </a:solidFill>
                </a:rPr>
                <a:t>Participant</a:t>
              </a:r>
              <a:r>
                <a:rPr lang="de-DE" dirty="0" smtClean="0">
                  <a:solidFill>
                    <a:schemeClr val="accent1">
                      <a:lumMod val="50000"/>
                    </a:schemeClr>
                  </a:solidFill>
                </a:rPr>
                <a:t> 1</a:t>
              </a:r>
            </a:p>
            <a:p>
              <a:r>
                <a:rPr lang="de-DE" sz="1200" dirty="0" smtClean="0">
                  <a:solidFill>
                    <a:schemeClr val="accent1">
                      <a:lumMod val="50000"/>
                    </a:schemeClr>
                  </a:solidFill>
                </a:rPr>
                <a:t>/</a:t>
              </a:r>
              <a:r>
                <a:rPr lang="de-DE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survey?u</a:t>
              </a:r>
              <a:r>
                <a:rPr lang="de-DE" sz="1200" dirty="0" smtClean="0">
                  <a:solidFill>
                    <a:schemeClr val="accent1">
                      <a:lumMod val="50000"/>
                    </a:schemeClr>
                  </a:solidFill>
                </a:rPr>
                <a:t>=</a:t>
              </a:r>
              <a:r>
                <a:rPr lang="de-DE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1&amp;page</a:t>
              </a:r>
              <a:r>
                <a:rPr lang="de-DE" sz="1200" dirty="0" smtClean="0">
                  <a:solidFill>
                    <a:schemeClr val="accent1">
                      <a:lumMod val="50000"/>
                    </a:schemeClr>
                  </a:solidFill>
                </a:rPr>
                <a:t>=</a:t>
              </a:r>
              <a:r>
                <a:rPr lang="de-DE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1&amp;hash</a:t>
              </a:r>
              <a:r>
                <a:rPr lang="de-DE" sz="1200" dirty="0" smtClean="0">
                  <a:solidFill>
                    <a:schemeClr val="accent1">
                      <a:lumMod val="50000"/>
                    </a:schemeClr>
                  </a:solidFill>
                </a:rPr>
                <a:t>=...</a:t>
              </a:r>
              <a:endParaRPr lang="de-DE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5607820" y="2033697"/>
              <a:ext cx="3280540" cy="45386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r>
                <a:rPr lang="de-DE" sz="1200" dirty="0" err="1" smtClean="0"/>
                <a:t>appdir</a:t>
              </a:r>
              <a:r>
                <a:rPr lang="de-DE" sz="1200" dirty="0" smtClean="0"/>
                <a:t>/</a:t>
              </a:r>
              <a:r>
                <a:rPr lang="de-DE" sz="1200" dirty="0" err="1" smtClean="0"/>
                <a:t>responses</a:t>
              </a:r>
              <a:r>
                <a:rPr lang="de-DE" sz="1200" dirty="0" smtClean="0"/>
                <a:t>/[</a:t>
              </a:r>
              <a:r>
                <a:rPr lang="de-DE" sz="1200" dirty="0" err="1" smtClean="0"/>
                <a:t>survey_id</a:t>
              </a:r>
              <a:r>
                <a:rPr lang="de-DE" sz="1200" dirty="0" smtClean="0"/>
                <a:t>]/[</a:t>
              </a:r>
              <a:r>
                <a:rPr lang="de-DE" sz="1200" dirty="0" err="1" smtClean="0"/>
                <a:t>wave_id</a:t>
              </a:r>
              <a:r>
                <a:rPr lang="de-DE" sz="1200" dirty="0" smtClean="0"/>
                <a:t>]/</a:t>
              </a:r>
              <a:r>
                <a:rPr lang="de-DE" sz="1200" dirty="0" err="1" smtClean="0"/>
                <a:t>1.json</a:t>
              </a:r>
              <a:endParaRPr lang="de-DE" sz="1200" dirty="0"/>
            </a:p>
          </p:txBody>
        </p:sp>
        <p:sp>
          <p:nvSpPr>
            <p:cNvPr id="6" name="Rechteckiger Pfeil 5"/>
            <p:cNvSpPr/>
            <p:nvPr/>
          </p:nvSpPr>
          <p:spPr>
            <a:xfrm flipV="1">
              <a:off x="4825214" y="2174020"/>
              <a:ext cx="625644" cy="1385254"/>
            </a:xfrm>
            <a:prstGeom prst="bentArrow">
              <a:avLst>
                <a:gd name="adj1" fmla="val 41056"/>
                <a:gd name="adj2" fmla="val 50000"/>
                <a:gd name="adj3" fmla="val 47478"/>
                <a:gd name="adj4" fmla="val 4214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5607819" y="2991851"/>
              <a:ext cx="3280541" cy="56742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0" bIns="0" rtlCol="0" anchor="t"/>
            <a:lstStyle/>
            <a:p>
              <a:r>
                <a:rPr lang="de-DE" dirty="0" err="1" smtClean="0">
                  <a:solidFill>
                    <a:schemeClr val="accent1">
                      <a:lumMod val="50000"/>
                    </a:schemeClr>
                  </a:solidFill>
                </a:rPr>
                <a:t>Participant</a:t>
              </a:r>
              <a:r>
                <a:rPr lang="de-DE" dirty="0" smtClean="0">
                  <a:solidFill>
                    <a:schemeClr val="accent1">
                      <a:lumMod val="50000"/>
                    </a:schemeClr>
                  </a:solidFill>
                </a:rPr>
                <a:t> 2</a:t>
              </a:r>
            </a:p>
            <a:p>
              <a:r>
                <a:rPr lang="de-DE" sz="1200" dirty="0" smtClean="0">
                  <a:solidFill>
                    <a:schemeClr val="accent1">
                      <a:lumMod val="50000"/>
                    </a:schemeClr>
                  </a:solidFill>
                </a:rPr>
                <a:t>/</a:t>
              </a:r>
              <a:r>
                <a:rPr lang="de-DE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survey?u</a:t>
              </a:r>
              <a:r>
                <a:rPr lang="de-DE" sz="1200" dirty="0" smtClean="0">
                  <a:solidFill>
                    <a:schemeClr val="accent1">
                      <a:lumMod val="50000"/>
                    </a:schemeClr>
                  </a:solidFill>
                </a:rPr>
                <a:t>=</a:t>
              </a:r>
              <a:r>
                <a:rPr lang="de-DE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2&amp;page</a:t>
              </a:r>
              <a:r>
                <a:rPr lang="de-DE" sz="1200" dirty="0" smtClean="0">
                  <a:solidFill>
                    <a:schemeClr val="accent1">
                      <a:lumMod val="50000"/>
                    </a:schemeClr>
                  </a:solidFill>
                </a:rPr>
                <a:t>=</a:t>
              </a:r>
              <a:r>
                <a:rPr lang="de-DE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1&amp;hash</a:t>
              </a:r>
              <a:r>
                <a:rPr lang="de-DE" sz="1200" dirty="0" smtClean="0">
                  <a:solidFill>
                    <a:schemeClr val="accent1">
                      <a:lumMod val="50000"/>
                    </a:schemeClr>
                  </a:solidFill>
                </a:rPr>
                <a:t>=...</a:t>
              </a:r>
              <a:endParaRPr lang="de-DE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5607820" y="3636352"/>
              <a:ext cx="3280540" cy="45386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r>
                <a:rPr lang="de-DE" sz="1200" dirty="0" err="1" smtClean="0"/>
                <a:t>appdir</a:t>
              </a:r>
              <a:r>
                <a:rPr lang="de-DE" sz="1200" dirty="0" smtClean="0"/>
                <a:t>/</a:t>
              </a:r>
              <a:r>
                <a:rPr lang="de-DE" sz="1200" dirty="0" err="1" smtClean="0"/>
                <a:t>responses</a:t>
              </a:r>
              <a:r>
                <a:rPr lang="de-DE" sz="1200" dirty="0" smtClean="0"/>
                <a:t>/[</a:t>
              </a:r>
              <a:r>
                <a:rPr lang="de-DE" sz="1200" dirty="0" err="1" smtClean="0"/>
                <a:t>survey_id</a:t>
              </a:r>
              <a:r>
                <a:rPr lang="de-DE" sz="1200" dirty="0" smtClean="0"/>
                <a:t>]/[</a:t>
              </a:r>
              <a:r>
                <a:rPr lang="de-DE" sz="1200" dirty="0" err="1" smtClean="0"/>
                <a:t>wave_id</a:t>
              </a:r>
              <a:r>
                <a:rPr lang="de-DE" sz="1200" dirty="0" smtClean="0"/>
                <a:t>]/</a:t>
              </a:r>
              <a:r>
                <a:rPr lang="de-DE" sz="1200" dirty="0" err="1" smtClean="0"/>
                <a:t>2.json</a:t>
              </a:r>
              <a:endParaRPr lang="de-D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869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Breitbild</PresentationFormat>
  <Paragraphs>20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ZEW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Buchmann</dc:creator>
  <cp:lastModifiedBy>Peter Buchmann</cp:lastModifiedBy>
  <cp:revision>21</cp:revision>
  <dcterms:created xsi:type="dcterms:W3CDTF">2018-06-15T09:51:07Z</dcterms:created>
  <dcterms:modified xsi:type="dcterms:W3CDTF">2018-11-18T12:41:56Z</dcterms:modified>
</cp:coreProperties>
</file>