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7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2AFE-1FD2-420A-8FDC-B1463C197541}" type="datetimeFigureOut">
              <a:rPr lang="de-DE" smtClean="0"/>
              <a:t>29.06.2018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654968" y="2835442"/>
            <a:ext cx="625643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5454316" y="2835442"/>
            <a:ext cx="625642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80611" y="2795336"/>
            <a:ext cx="162025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flipH="1">
            <a:off x="4451684" y="3489157"/>
            <a:ext cx="100263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flipH="1">
            <a:off x="4900862" y="2835441"/>
            <a:ext cx="55345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1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10263" y="1937084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" name="L-Form 2"/>
          <p:cNvSpPr/>
          <p:nvPr/>
        </p:nvSpPr>
        <p:spPr>
          <a:xfrm rot="5400000">
            <a:off x="4664237" y="1656342"/>
            <a:ext cx="2679030" cy="3521254"/>
          </a:xfrm>
          <a:prstGeom prst="corner">
            <a:avLst>
              <a:gd name="adj1" fmla="val 31498"/>
              <a:gd name="adj2" fmla="val 3017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261811" y="3971658"/>
            <a:ext cx="2502566" cy="78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261811" y="3042259"/>
            <a:ext cx="2502564" cy="784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62799" y="226508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198388" y="1799304"/>
            <a:ext cx="7795225" cy="3259393"/>
            <a:chOff x="1338943" y="1125794"/>
            <a:chExt cx="7795225" cy="3259393"/>
          </a:xfrm>
        </p:grpSpPr>
        <p:sp>
          <p:nvSpPr>
            <p:cNvPr id="4" name="Rechteck 3"/>
            <p:cNvSpPr/>
            <p:nvPr/>
          </p:nvSpPr>
          <p:spPr>
            <a:xfrm>
              <a:off x="1338943" y="1125794"/>
              <a:ext cx="7795225" cy="3259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Anwendung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539751" y="1389196"/>
              <a:ext cx="3128502" cy="7848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Generate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template</a:t>
              </a:r>
              <a:endParaRPr lang="de-DE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survey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/generate-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-templates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553015" y="2348330"/>
              <a:ext cx="3115237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].</a:t>
              </a:r>
              <a:r>
                <a:rPr lang="de-DE" sz="1200" dirty="0" err="1" smtClean="0"/>
                <a:t>json</a:t>
              </a:r>
              <a:endParaRPr lang="de-DE" sz="1200" dirty="0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4825215" y="1709411"/>
              <a:ext cx="625643" cy="778150"/>
            </a:xfrm>
            <a:prstGeom prst="rightArrow">
              <a:avLst>
                <a:gd name="adj1" fmla="val 29267"/>
                <a:gd name="adj2" fmla="val 4371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607819" y="1389196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1</a:t>
              </a:r>
              <a:endParaRPr lang="de-DE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607820" y="2033697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</a:t>
              </a:r>
              <a:r>
                <a:rPr lang="de-DE" sz="1200" dirty="0" err="1" smtClean="0"/>
                <a:t>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1.json</a:t>
              </a:r>
              <a:endParaRPr lang="de-DE" sz="1200" dirty="0"/>
            </a:p>
          </p:txBody>
        </p:sp>
        <p:sp>
          <p:nvSpPr>
            <p:cNvPr id="6" name="Rechteckiger Pfeil 5"/>
            <p:cNvSpPr/>
            <p:nvPr/>
          </p:nvSpPr>
          <p:spPr>
            <a:xfrm flipV="1">
              <a:off x="4825214" y="2174020"/>
              <a:ext cx="625644" cy="1385254"/>
            </a:xfrm>
            <a:prstGeom prst="bentArrow">
              <a:avLst>
                <a:gd name="adj1" fmla="val 41056"/>
                <a:gd name="adj2" fmla="val 50000"/>
                <a:gd name="adj3" fmla="val 47478"/>
                <a:gd name="adj4" fmla="val 42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607819" y="2991851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2</a:t>
              </a:r>
              <a:endParaRPr lang="de-DE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2&amp;page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607820" y="3636352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</a:t>
              </a:r>
              <a:r>
                <a:rPr lang="de-DE" sz="1200" dirty="0" err="1" smtClean="0"/>
                <a:t>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2.json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6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14</cp:revision>
  <dcterms:created xsi:type="dcterms:W3CDTF">2018-06-15T09:51:07Z</dcterms:created>
  <dcterms:modified xsi:type="dcterms:W3CDTF">2018-06-29T08:40:21Z</dcterms:modified>
</cp:coreProperties>
</file>