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CF1"/>
    <a:srgbClr val="97C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092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31.05.2019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90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31.05.2019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10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31.05.2019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42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31.05.2019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62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31.05.2019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41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31.05.2019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72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31.05.2019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10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31.05.2019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20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31.05.2019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64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31.05.2019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20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31.05.2019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90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12AFE-1FD2-420A-8FDC-B1463C197541}" type="datetimeFigureOut">
              <a:rPr lang="de-DE" smtClean="0"/>
              <a:t>31.05.2019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57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81726" y="1572126"/>
            <a:ext cx="4371474" cy="2983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654968" y="2141621"/>
            <a:ext cx="3424990" cy="1844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280611" y="2141621"/>
            <a:ext cx="2173704" cy="18448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rechts 6"/>
          <p:cNvSpPr/>
          <p:nvPr/>
        </p:nvSpPr>
        <p:spPr>
          <a:xfrm>
            <a:off x="2654968" y="2835442"/>
            <a:ext cx="625643" cy="4572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 flipH="1">
            <a:off x="5454316" y="2835442"/>
            <a:ext cx="625642" cy="4572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41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81726" y="1572126"/>
            <a:ext cx="4371474" cy="2983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654968" y="2141621"/>
            <a:ext cx="3424990" cy="1844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280611" y="2141621"/>
            <a:ext cx="2173704" cy="18448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280611" y="2141621"/>
            <a:ext cx="2173704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3280611" y="2795336"/>
            <a:ext cx="1620252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280611" y="3449052"/>
            <a:ext cx="1171073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 flipH="1">
            <a:off x="4451684" y="3489157"/>
            <a:ext cx="1002631" cy="4572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 flipH="1">
            <a:off x="4900862" y="2835441"/>
            <a:ext cx="553451" cy="4572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01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81726" y="1572126"/>
            <a:ext cx="4371474" cy="2983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2654968" y="2141621"/>
            <a:ext cx="3424990" cy="1844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280611" y="2141621"/>
            <a:ext cx="2173704" cy="18448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280611" y="2141621"/>
            <a:ext cx="2173704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280611" y="3449052"/>
            <a:ext cx="1171073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280610" y="2146177"/>
            <a:ext cx="722820" cy="542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4003430" y="2146177"/>
            <a:ext cx="722820" cy="540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4720388" y="2149265"/>
            <a:ext cx="728682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3280610" y="3444273"/>
            <a:ext cx="1171073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3280892" y="2795443"/>
            <a:ext cx="400437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3681329" y="2795443"/>
            <a:ext cx="400437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4081766" y="2795443"/>
            <a:ext cx="400437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4482203" y="2795443"/>
            <a:ext cx="400437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41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81726" y="1572126"/>
            <a:ext cx="4371474" cy="2983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2654968" y="2141621"/>
            <a:ext cx="3424990" cy="1844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280611" y="2141621"/>
            <a:ext cx="2173704" cy="18448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280611" y="2141621"/>
            <a:ext cx="2173704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280611" y="3449052"/>
            <a:ext cx="1171073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280610" y="2146177"/>
            <a:ext cx="722820" cy="542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4003430" y="2146177"/>
            <a:ext cx="722820" cy="540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4720388" y="2149265"/>
            <a:ext cx="728682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3283476" y="3444273"/>
            <a:ext cx="1171073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3285292" y="2801625"/>
            <a:ext cx="1601748" cy="540966"/>
            <a:chOff x="3278026" y="2789711"/>
            <a:chExt cx="1601748" cy="537411"/>
          </a:xfrm>
        </p:grpSpPr>
        <p:sp>
          <p:nvSpPr>
            <p:cNvPr id="39" name="Rechteck 38"/>
            <p:cNvSpPr/>
            <p:nvPr/>
          </p:nvSpPr>
          <p:spPr>
            <a:xfrm>
              <a:off x="3278026" y="2789711"/>
              <a:ext cx="400437" cy="5374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3678463" y="2789711"/>
              <a:ext cx="400437" cy="5374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4078900" y="2789711"/>
              <a:ext cx="400437" cy="5374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4479337" y="2789711"/>
              <a:ext cx="400437" cy="5374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Rechteck 14"/>
          <p:cNvSpPr/>
          <p:nvPr/>
        </p:nvSpPr>
        <p:spPr>
          <a:xfrm>
            <a:off x="3730572" y="2887515"/>
            <a:ext cx="323618" cy="144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4524457" y="2887515"/>
            <a:ext cx="323618" cy="144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4140153" y="3126267"/>
            <a:ext cx="6929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3323701" y="2905515"/>
            <a:ext cx="323618" cy="10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4124020" y="2905515"/>
            <a:ext cx="323618" cy="10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3339279" y="3144267"/>
            <a:ext cx="692900" cy="10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95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910263" y="1937084"/>
            <a:ext cx="4371474" cy="2983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Anwendung</a:t>
            </a:r>
            <a:endParaRPr lang="de-DE" dirty="0"/>
          </a:p>
        </p:txBody>
      </p:sp>
      <p:sp>
        <p:nvSpPr>
          <p:cNvPr id="3" name="L-Form 2"/>
          <p:cNvSpPr/>
          <p:nvPr/>
        </p:nvSpPr>
        <p:spPr>
          <a:xfrm rot="5400000">
            <a:off x="4664237" y="1656342"/>
            <a:ext cx="2679030" cy="3521254"/>
          </a:xfrm>
          <a:prstGeom prst="corner">
            <a:avLst>
              <a:gd name="adj1" fmla="val 31498"/>
              <a:gd name="adj2" fmla="val 2262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261811" y="3811163"/>
            <a:ext cx="2502566" cy="9453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Survey</a:t>
            </a:r>
          </a:p>
          <a:p>
            <a:pPr algn="ctr"/>
            <a:r>
              <a:rPr lang="de-DE" sz="1600" dirty="0" smtClean="0"/>
              <a:t>Quest 2</a:t>
            </a:r>
            <a:endParaRPr lang="de-DE" sz="1600" dirty="0" smtClean="0"/>
          </a:p>
          <a:p>
            <a:pPr algn="ctr"/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5261811" y="2832854"/>
            <a:ext cx="2502564" cy="9015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Survey</a:t>
            </a:r>
          </a:p>
          <a:p>
            <a:pPr algn="ctr"/>
            <a:r>
              <a:rPr lang="de-DE" sz="1600" dirty="0" smtClean="0"/>
              <a:t>Quest 1</a:t>
            </a:r>
            <a:r>
              <a:rPr lang="de-DE" sz="1600" dirty="0" smtClean="0"/>
              <a:t/>
            </a:r>
            <a:br>
              <a:rPr lang="de-DE" sz="1600" dirty="0" smtClean="0"/>
            </a:br>
            <a:endParaRPr lang="de-DE" sz="1600" dirty="0"/>
          </a:p>
        </p:txBody>
      </p:sp>
      <p:sp>
        <p:nvSpPr>
          <p:cNvPr id="7" name="Textfeld 6"/>
          <p:cNvSpPr txBox="1"/>
          <p:nvPr/>
        </p:nvSpPr>
        <p:spPr>
          <a:xfrm>
            <a:off x="4362799" y="2265088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Application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611217" y="3430922"/>
            <a:ext cx="891385" cy="264116"/>
          </a:xfrm>
          <a:prstGeom prst="rect">
            <a:avLst/>
          </a:prstGeom>
          <a:solidFill>
            <a:srgbClr val="97C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Wave 1</a:t>
            </a:r>
            <a:endParaRPr lang="de-DE" sz="1400" dirty="0"/>
          </a:p>
        </p:txBody>
      </p:sp>
      <p:sp>
        <p:nvSpPr>
          <p:cNvPr id="14" name="Rechteck 13"/>
          <p:cNvSpPr/>
          <p:nvPr/>
        </p:nvSpPr>
        <p:spPr>
          <a:xfrm>
            <a:off x="6532931" y="3430922"/>
            <a:ext cx="891385" cy="264116"/>
          </a:xfrm>
          <a:prstGeom prst="rect">
            <a:avLst/>
          </a:prstGeom>
          <a:solidFill>
            <a:srgbClr val="97C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Wave 2</a:t>
            </a:r>
            <a:endParaRPr lang="de-DE" sz="1400" dirty="0"/>
          </a:p>
        </p:txBody>
      </p:sp>
      <p:sp>
        <p:nvSpPr>
          <p:cNvPr id="16" name="Rechteck 15"/>
          <p:cNvSpPr/>
          <p:nvPr/>
        </p:nvSpPr>
        <p:spPr>
          <a:xfrm>
            <a:off x="7454647" y="3429162"/>
            <a:ext cx="221130" cy="264116"/>
          </a:xfrm>
          <a:prstGeom prst="rect">
            <a:avLst/>
          </a:prstGeom>
          <a:solidFill>
            <a:srgbClr val="97C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…</a:t>
            </a:r>
            <a:endParaRPr lang="de-DE" sz="1400" dirty="0"/>
          </a:p>
        </p:txBody>
      </p:sp>
      <p:sp>
        <p:nvSpPr>
          <p:cNvPr id="17" name="Rechteck 16"/>
          <p:cNvSpPr/>
          <p:nvPr/>
        </p:nvSpPr>
        <p:spPr>
          <a:xfrm>
            <a:off x="5603075" y="4434895"/>
            <a:ext cx="891385" cy="264116"/>
          </a:xfrm>
          <a:prstGeom prst="rect">
            <a:avLst/>
          </a:prstGeom>
          <a:solidFill>
            <a:srgbClr val="97C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Wave 1</a:t>
            </a:r>
            <a:endParaRPr lang="de-DE" sz="1400" dirty="0"/>
          </a:p>
        </p:txBody>
      </p:sp>
      <p:sp>
        <p:nvSpPr>
          <p:cNvPr id="18" name="Rechteck 17"/>
          <p:cNvSpPr/>
          <p:nvPr/>
        </p:nvSpPr>
        <p:spPr>
          <a:xfrm>
            <a:off x="6524789" y="4434895"/>
            <a:ext cx="891385" cy="264116"/>
          </a:xfrm>
          <a:prstGeom prst="rect">
            <a:avLst/>
          </a:prstGeom>
          <a:solidFill>
            <a:srgbClr val="97C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Wave 2</a:t>
            </a:r>
            <a:endParaRPr lang="de-DE" sz="1400" dirty="0"/>
          </a:p>
        </p:txBody>
      </p:sp>
      <p:sp>
        <p:nvSpPr>
          <p:cNvPr id="19" name="Rechteck 18"/>
          <p:cNvSpPr/>
          <p:nvPr/>
        </p:nvSpPr>
        <p:spPr>
          <a:xfrm>
            <a:off x="7446505" y="4433135"/>
            <a:ext cx="221130" cy="264116"/>
          </a:xfrm>
          <a:prstGeom prst="rect">
            <a:avLst/>
          </a:prstGeom>
          <a:solidFill>
            <a:srgbClr val="97C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…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0803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/>
        </p:nvGrpSpPr>
        <p:grpSpPr>
          <a:xfrm>
            <a:off x="2198388" y="1799304"/>
            <a:ext cx="7795225" cy="3259393"/>
            <a:chOff x="1338943" y="1125794"/>
            <a:chExt cx="7795225" cy="3259393"/>
          </a:xfrm>
        </p:grpSpPr>
        <p:sp>
          <p:nvSpPr>
            <p:cNvPr id="4" name="Rechteck 3"/>
            <p:cNvSpPr/>
            <p:nvPr/>
          </p:nvSpPr>
          <p:spPr>
            <a:xfrm>
              <a:off x="1338943" y="1125794"/>
              <a:ext cx="7795225" cy="32593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Anwendung</a:t>
              </a:r>
              <a:endParaRPr lang="de-DE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1539751" y="1389196"/>
              <a:ext cx="3128502" cy="7848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rtlCol="0" anchor="t"/>
            <a:lstStyle/>
            <a:p>
              <a:r>
                <a:rPr lang="de-DE" dirty="0" err="1" smtClean="0">
                  <a:solidFill>
                    <a:schemeClr val="accent1">
                      <a:lumMod val="50000"/>
                    </a:schemeClr>
                  </a:solidFill>
                </a:rPr>
                <a:t>Generate</a:t>
              </a:r>
              <a:r>
                <a:rPr lang="de-DE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de-DE" dirty="0" err="1" smtClean="0">
                  <a:solidFill>
                    <a:schemeClr val="accent1">
                      <a:lumMod val="50000"/>
                    </a:schemeClr>
                  </a:solidFill>
                </a:rPr>
                <a:t>questionaire</a:t>
              </a:r>
              <a:r>
                <a:rPr lang="de-DE" dirty="0">
                  <a:solidFill>
                    <a:schemeClr val="accent1">
                      <a:lumMod val="50000"/>
                    </a:schemeClr>
                  </a:solidFill>
                </a:rPr>
                <a:t/>
              </a:r>
              <a:br>
                <a:rPr lang="de-DE" dirty="0">
                  <a:solidFill>
                    <a:schemeClr val="accent1">
                      <a:lumMod val="50000"/>
                    </a:schemeClr>
                  </a:solidFill>
                </a:rPr>
              </a:br>
              <a:r>
                <a:rPr lang="de-DE" dirty="0" err="1" smtClean="0">
                  <a:solidFill>
                    <a:schemeClr val="accent1">
                      <a:lumMod val="50000"/>
                    </a:schemeClr>
                  </a:solidFill>
                </a:rPr>
                <a:t>template</a:t>
              </a:r>
              <a:endParaRPr lang="de-DE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/</a:t>
              </a:r>
              <a:r>
                <a:rPr lang="de-DE" sz="1200" dirty="0" err="1">
                  <a:solidFill>
                    <a:schemeClr val="accent1">
                      <a:lumMod val="50000"/>
                    </a:schemeClr>
                  </a:solidFill>
                </a:rPr>
                <a:t>survey</a:t>
              </a:r>
              <a:r>
                <a:rPr lang="de-DE" sz="1200" dirty="0">
                  <a:solidFill>
                    <a:schemeClr val="accent1">
                      <a:lumMod val="50000"/>
                    </a:schemeClr>
                  </a:solidFill>
                </a:rPr>
                <a:t>/generate-</a:t>
              </a:r>
              <a:r>
                <a:rPr lang="de-DE" sz="1200" dirty="0" err="1">
                  <a:solidFill>
                    <a:schemeClr val="accent1">
                      <a:lumMod val="50000"/>
                    </a:schemeClr>
                  </a:solidFill>
                </a:rPr>
                <a:t>questionaire</a:t>
              </a:r>
              <a:r>
                <a:rPr lang="de-DE" sz="1200" dirty="0">
                  <a:solidFill>
                    <a:schemeClr val="accent1">
                      <a:lumMod val="50000"/>
                    </a:schemeClr>
                  </a:solidFill>
                </a:rPr>
                <a:t>-templates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1553015" y="2348330"/>
              <a:ext cx="3115237" cy="45386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r>
                <a:rPr lang="de-DE" sz="1200" dirty="0" err="1" smtClean="0"/>
                <a:t>appdir</a:t>
              </a:r>
              <a:r>
                <a:rPr lang="de-DE" sz="1200" dirty="0" smtClean="0"/>
                <a:t>/</a:t>
              </a:r>
              <a:r>
                <a:rPr lang="de-DE" sz="1200" dirty="0" err="1" smtClean="0"/>
                <a:t>responses</a:t>
              </a:r>
              <a:r>
                <a:rPr lang="de-DE" sz="1200" dirty="0" smtClean="0"/>
                <a:t>/[</a:t>
              </a:r>
              <a:r>
                <a:rPr lang="de-DE" sz="1200" dirty="0" err="1" smtClean="0"/>
                <a:t>survey_id</a:t>
              </a:r>
              <a:r>
                <a:rPr lang="de-DE" sz="1200" dirty="0" smtClean="0"/>
                <a:t>].</a:t>
              </a:r>
              <a:r>
                <a:rPr lang="de-DE" sz="1200" dirty="0" err="1" smtClean="0"/>
                <a:t>json</a:t>
              </a:r>
              <a:endParaRPr lang="de-DE" sz="1200" dirty="0"/>
            </a:p>
          </p:txBody>
        </p:sp>
        <p:sp>
          <p:nvSpPr>
            <p:cNvPr id="10" name="Pfeil nach rechts 9"/>
            <p:cNvSpPr/>
            <p:nvPr/>
          </p:nvSpPr>
          <p:spPr>
            <a:xfrm>
              <a:off x="4825215" y="1709411"/>
              <a:ext cx="625643" cy="778150"/>
            </a:xfrm>
            <a:prstGeom prst="rightArrow">
              <a:avLst>
                <a:gd name="adj1" fmla="val 29267"/>
                <a:gd name="adj2" fmla="val 4371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5607819" y="1389196"/>
              <a:ext cx="3280541" cy="5674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rtlCol="0" anchor="t"/>
            <a:lstStyle/>
            <a:p>
              <a:r>
                <a:rPr lang="de-DE" dirty="0" err="1" smtClean="0">
                  <a:solidFill>
                    <a:schemeClr val="accent1">
                      <a:lumMod val="50000"/>
                    </a:schemeClr>
                  </a:solidFill>
                </a:rPr>
                <a:t>Participant</a:t>
              </a:r>
              <a:r>
                <a:rPr lang="de-DE" dirty="0" smtClean="0">
                  <a:solidFill>
                    <a:schemeClr val="accent1">
                      <a:lumMod val="50000"/>
                    </a:schemeClr>
                  </a:solidFill>
                </a:rPr>
                <a:t> 1</a:t>
              </a:r>
            </a:p>
            <a:p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/</a:t>
              </a:r>
              <a:r>
                <a:rPr lang="de-DE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survey?u</a:t>
              </a:r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=</a:t>
              </a:r>
              <a:r>
                <a:rPr lang="de-DE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1&amp;page</a:t>
              </a:r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=</a:t>
              </a:r>
              <a:r>
                <a:rPr lang="de-DE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1&amp;hash</a:t>
              </a:r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=...</a:t>
              </a:r>
              <a:endParaRPr lang="de-DE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5607820" y="2033697"/>
              <a:ext cx="3280540" cy="45386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r>
                <a:rPr lang="de-DE" sz="1200" dirty="0" err="1" smtClean="0"/>
                <a:t>appdir</a:t>
              </a:r>
              <a:r>
                <a:rPr lang="de-DE" sz="1200" dirty="0" smtClean="0"/>
                <a:t>/</a:t>
              </a:r>
              <a:r>
                <a:rPr lang="de-DE" sz="1200" dirty="0" err="1" smtClean="0"/>
                <a:t>responses</a:t>
              </a:r>
              <a:r>
                <a:rPr lang="de-DE" sz="1200" dirty="0" smtClean="0"/>
                <a:t>/[</a:t>
              </a:r>
              <a:r>
                <a:rPr lang="de-DE" sz="1200" dirty="0" err="1" smtClean="0"/>
                <a:t>survey_id</a:t>
              </a:r>
              <a:r>
                <a:rPr lang="de-DE" sz="1200" dirty="0" smtClean="0"/>
                <a:t>]/[</a:t>
              </a:r>
              <a:r>
                <a:rPr lang="de-DE" sz="1200" dirty="0" err="1" smtClean="0"/>
                <a:t>wave_id</a:t>
              </a:r>
              <a:r>
                <a:rPr lang="de-DE" sz="1200" dirty="0" smtClean="0"/>
                <a:t>]/</a:t>
              </a:r>
              <a:r>
                <a:rPr lang="de-DE" sz="1200" dirty="0" err="1" smtClean="0"/>
                <a:t>1.json</a:t>
              </a:r>
              <a:endParaRPr lang="de-DE" sz="1200" dirty="0"/>
            </a:p>
          </p:txBody>
        </p:sp>
        <p:sp>
          <p:nvSpPr>
            <p:cNvPr id="6" name="Rechteckiger Pfeil 5"/>
            <p:cNvSpPr/>
            <p:nvPr/>
          </p:nvSpPr>
          <p:spPr>
            <a:xfrm flipV="1">
              <a:off x="4825214" y="2174020"/>
              <a:ext cx="625644" cy="1385254"/>
            </a:xfrm>
            <a:prstGeom prst="bentArrow">
              <a:avLst>
                <a:gd name="adj1" fmla="val 41056"/>
                <a:gd name="adj2" fmla="val 50000"/>
                <a:gd name="adj3" fmla="val 47478"/>
                <a:gd name="adj4" fmla="val 421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5607819" y="2991851"/>
              <a:ext cx="3280541" cy="5674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rtlCol="0" anchor="t"/>
            <a:lstStyle/>
            <a:p>
              <a:r>
                <a:rPr lang="de-DE" dirty="0" err="1" smtClean="0">
                  <a:solidFill>
                    <a:schemeClr val="accent1">
                      <a:lumMod val="50000"/>
                    </a:schemeClr>
                  </a:solidFill>
                </a:rPr>
                <a:t>Participant</a:t>
              </a:r>
              <a:r>
                <a:rPr lang="de-DE" dirty="0" smtClean="0">
                  <a:solidFill>
                    <a:schemeClr val="accent1">
                      <a:lumMod val="50000"/>
                    </a:schemeClr>
                  </a:solidFill>
                </a:rPr>
                <a:t> 2</a:t>
              </a:r>
            </a:p>
            <a:p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/</a:t>
              </a:r>
              <a:r>
                <a:rPr lang="de-DE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survey?u</a:t>
              </a:r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=</a:t>
              </a:r>
              <a:r>
                <a:rPr lang="de-DE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2&amp;page</a:t>
              </a:r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=</a:t>
              </a:r>
              <a:r>
                <a:rPr lang="de-DE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1&amp;hash</a:t>
              </a:r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=...</a:t>
              </a:r>
              <a:endParaRPr lang="de-DE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5607820" y="3636352"/>
              <a:ext cx="3280540" cy="45386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r>
                <a:rPr lang="de-DE" sz="1200" dirty="0" err="1" smtClean="0"/>
                <a:t>appdir</a:t>
              </a:r>
              <a:r>
                <a:rPr lang="de-DE" sz="1200" dirty="0" smtClean="0"/>
                <a:t>/</a:t>
              </a:r>
              <a:r>
                <a:rPr lang="de-DE" sz="1200" dirty="0" err="1" smtClean="0"/>
                <a:t>responses</a:t>
              </a:r>
              <a:r>
                <a:rPr lang="de-DE" sz="1200" dirty="0" smtClean="0"/>
                <a:t>/[</a:t>
              </a:r>
              <a:r>
                <a:rPr lang="de-DE" sz="1200" dirty="0" err="1" smtClean="0"/>
                <a:t>survey_id</a:t>
              </a:r>
              <a:r>
                <a:rPr lang="de-DE" sz="1200" dirty="0" smtClean="0"/>
                <a:t>]/[</a:t>
              </a:r>
              <a:r>
                <a:rPr lang="de-DE" sz="1200" dirty="0" err="1" smtClean="0"/>
                <a:t>wave_id</a:t>
              </a:r>
              <a:r>
                <a:rPr lang="de-DE" sz="1200" dirty="0" smtClean="0"/>
                <a:t>]/</a:t>
              </a:r>
              <a:r>
                <a:rPr lang="de-DE" sz="1200" dirty="0" err="1" smtClean="0"/>
                <a:t>2.json</a:t>
              </a:r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869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Breitbild</PresentationFormat>
  <Paragraphs>22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ZEW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Buchmann</dc:creator>
  <cp:lastModifiedBy>Peter Buchmann</cp:lastModifiedBy>
  <cp:revision>30</cp:revision>
  <dcterms:created xsi:type="dcterms:W3CDTF">2018-06-15T09:51:07Z</dcterms:created>
  <dcterms:modified xsi:type="dcterms:W3CDTF">2019-05-31T10:33:20Z</dcterms:modified>
</cp:coreProperties>
</file>