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033df155_0_52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2033df155_0_5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033df155_0_46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2033df155_0_46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033df155_0_18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02033df155_0_18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033df155_0_33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02033df155_0_33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033df155_0_40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2033df155_0_4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2033df155_0_24:notes"/>
          <p:cNvSpPr txBox="1"/>
          <p:nvPr>
            <p:ph idx="1" type="body"/>
          </p:nvPr>
        </p:nvSpPr>
        <p:spPr>
          <a:xfrm>
            <a:off x="731520" y="4560571"/>
            <a:ext cx="5852100" cy="43206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02033df155_0_2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13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1349125" y="2286000"/>
            <a:ext cx="9464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FINAL PROJECT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SEGMENT 2</a:t>
            </a:r>
            <a:endParaRPr sz="2800"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819400" y="39624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Peter Sanchez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November 15, 2021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4294967295" type="sldNum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05" name="Google Shape;105;p15"/>
          <p:cNvSpPr txBox="1"/>
          <p:nvPr/>
        </p:nvSpPr>
        <p:spPr>
          <a:xfrm>
            <a:off x="1093600" y="1206025"/>
            <a:ext cx="9903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Build Model to predict whether a Loan will be charged off based on features available at loan origination. 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93600" y="419050"/>
            <a:ext cx="99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PROJECT OBJECTIVE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sldNum"/>
          </p:nvPr>
        </p:nvSpPr>
        <p:spPr>
          <a:xfrm>
            <a:off x="10058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12" name="Google Shape;112;p16"/>
          <p:cNvSpPr txBox="1"/>
          <p:nvPr/>
        </p:nvSpPr>
        <p:spPr>
          <a:xfrm>
            <a:off x="1093600" y="1206025"/>
            <a:ext cx="9903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wentieth Century"/>
              <a:buAutoNum type="arabicPeriod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Tableau 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wentieth Century"/>
              <a:buAutoNum type="alphaLcPeriod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Throughout the data selection and pre-processing, attempted to produce visualizations that would be meaningful to an audience with the </a:t>
            </a: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knowledge</a:t>
            </a: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 and interest in features that may drive charge-offs.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Twentieth Century"/>
              <a:buAutoNum type="arabicPeriod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Camtasia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wentieth Century"/>
              <a:buAutoNum type="alphaLcPeriod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As recordings were requested, reviewed OBS Studio and Camtasia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Twentieth Century"/>
              <a:buAutoNum type="alphaLcPeriod"/>
            </a:pPr>
            <a:r>
              <a:rPr lang="en-US" sz="2500">
                <a:latin typeface="Twentieth Century"/>
                <a:ea typeface="Twentieth Century"/>
                <a:cs typeface="Twentieth Century"/>
                <a:sym typeface="Twentieth Century"/>
              </a:rPr>
              <a:t>Selected Camtasia as it appeared easier to use and record multiple tracks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093600" y="419050"/>
            <a:ext cx="99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VISUALIZATION AND RECORDING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sldNum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19" name="Google Shape;119;p17"/>
          <p:cNvSpPr txBox="1"/>
          <p:nvPr/>
        </p:nvSpPr>
        <p:spPr>
          <a:xfrm>
            <a:off x="1093600" y="419050"/>
            <a:ext cx="99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MACHINE LEARNING MODEL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103800" y="1349150"/>
            <a:ext cx="9903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Balanced Random Forest Classifier selected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Performance impressive based on Module 17 Challenge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Outperformed non-ensemble models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Satisfied desire to rank importance of features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Feature selection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Used all features available in dataset obtained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Decision on which to ultimately used would be based on performance of model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Data was split and trained using train_test_split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Data was scaled using StandardScaler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26" name="Google Shape;126;p18"/>
          <p:cNvSpPr txBox="1"/>
          <p:nvPr/>
        </p:nvSpPr>
        <p:spPr>
          <a:xfrm>
            <a:off x="1093600" y="419050"/>
            <a:ext cx="99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INITIAL MODEL PERFORMANCE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103800" y="1349150"/>
            <a:ext cx="9903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Balanced Random Forest Classifier selected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Performance impressive based on Module 17 Challenge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Outperformed non-ensemble models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Satisfied desire to rank importance of features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Feature selection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Used all features available in dataset obtained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lphaL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Decision on which to ultimately used would be based on performance of model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Data was split and trained using train_test_split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Data was scaled using StandardScaler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33" name="Google Shape;133;p19"/>
          <p:cNvSpPr txBox="1"/>
          <p:nvPr/>
        </p:nvSpPr>
        <p:spPr>
          <a:xfrm>
            <a:off x="1093600" y="419050"/>
            <a:ext cx="99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DATABASE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093600" y="1788625"/>
            <a:ext cx="990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Team members present a fully integrated database.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Database stores static data for use during the project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Database interfaces with the project in some format (e.g., scraping updates the database, or database connects to the model)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Includes at least two tables (or collections, if using MongoDB)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Includes at least one join using the database language (not including any joins in Pandas)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Includes at least one connection string (using SQLAlchemy or PyMongo)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Note: If you use a SQL database, you must provide your ERD with relationships.</a:t>
            </a:r>
            <a:r>
              <a:rPr lang="en-US" sz="160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40" name="Google Shape;140;p20"/>
          <p:cNvSpPr txBox="1"/>
          <p:nvPr/>
        </p:nvSpPr>
        <p:spPr>
          <a:xfrm>
            <a:off x="1093600" y="419050"/>
            <a:ext cx="99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DASHBOARD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093600" y="1788625"/>
            <a:ext cx="9903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</a:t>
            </a: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blueprint for the dashboard is created and includes all of the following: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Storyboard on Google Slide(s)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Description of the tool(s) that will be used to create final dashboard 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✓ Description of interactive element(s)</a:t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47" name="Google Shape;147;p21"/>
          <p:cNvSpPr txBox="1"/>
          <p:nvPr/>
        </p:nvSpPr>
        <p:spPr>
          <a:xfrm>
            <a:off x="1093600" y="419050"/>
            <a:ext cx="99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BLANK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4294967295" type="sldNum"/>
          </p:nvPr>
        </p:nvSpPr>
        <p:spPr>
          <a:xfrm>
            <a:off x="93472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/>
              <a:t>‹#›</a:t>
            </a:fld>
            <a:endParaRPr sz="1000"/>
          </a:p>
        </p:txBody>
      </p:sp>
      <p:sp>
        <p:nvSpPr>
          <p:cNvPr id="154" name="Google Shape;154;p22"/>
          <p:cNvSpPr txBox="1"/>
          <p:nvPr/>
        </p:nvSpPr>
        <p:spPr>
          <a:xfrm>
            <a:off x="1093600" y="419050"/>
            <a:ext cx="992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BLANK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093600" y="1788625"/>
            <a:ext cx="99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