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9E11D-7C97-47BF-A4B5-FAD2E21B59F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4D34E2DB-54DE-4BE0-830E-ADFE6FA39224}">
      <dgm:prSet/>
      <dgm:spPr/>
      <dgm:t>
        <a:bodyPr/>
        <a:lstStyle/>
        <a:p>
          <a:pPr>
            <a:defRPr cap="all"/>
          </a:pPr>
          <a:r>
            <a:rPr lang="en-US"/>
            <a:t>Factors correlations between pixels, giving the segmentation process a sense of localization &amp; context.</a:t>
          </a:r>
        </a:p>
      </dgm:t>
    </dgm:pt>
    <dgm:pt modelId="{6D604D40-2CA1-486E-9B4F-45356EA2DF96}" type="parTrans" cxnId="{E38C08E3-179A-4287-AEF0-07FCD6FFBC17}">
      <dgm:prSet/>
      <dgm:spPr/>
      <dgm:t>
        <a:bodyPr/>
        <a:lstStyle/>
        <a:p>
          <a:endParaRPr lang="en-US"/>
        </a:p>
      </dgm:t>
    </dgm:pt>
    <dgm:pt modelId="{39F70130-AC40-46EA-B570-8817E91205D2}" type="sibTrans" cxnId="{E38C08E3-179A-4287-AEF0-07FCD6FFBC17}">
      <dgm:prSet/>
      <dgm:spPr/>
      <dgm:t>
        <a:bodyPr/>
        <a:lstStyle/>
        <a:p>
          <a:endParaRPr lang="en-US"/>
        </a:p>
      </dgm:t>
    </dgm:pt>
    <dgm:pt modelId="{8B220275-A7C6-4C0E-89D4-56802ECE3D95}">
      <dgm:prSet/>
      <dgm:spPr/>
      <dgm:t>
        <a:bodyPr/>
        <a:lstStyle/>
        <a:p>
          <a:pPr>
            <a:defRPr cap="all"/>
          </a:pPr>
          <a:r>
            <a:rPr lang="en-US"/>
            <a:t>Preferred method for bio-medical applications</a:t>
          </a:r>
        </a:p>
      </dgm:t>
    </dgm:pt>
    <dgm:pt modelId="{96B60219-EA04-4DB6-BC20-FC3C93F8EDF2}" type="parTrans" cxnId="{5AC073B2-0763-43AA-93DD-6D9AF7D4ED6B}">
      <dgm:prSet/>
      <dgm:spPr/>
      <dgm:t>
        <a:bodyPr/>
        <a:lstStyle/>
        <a:p>
          <a:endParaRPr lang="en-US"/>
        </a:p>
      </dgm:t>
    </dgm:pt>
    <dgm:pt modelId="{2C781235-3998-4904-86BB-9D9FAAD93604}" type="sibTrans" cxnId="{5AC073B2-0763-43AA-93DD-6D9AF7D4ED6B}">
      <dgm:prSet/>
      <dgm:spPr/>
      <dgm:t>
        <a:bodyPr/>
        <a:lstStyle/>
        <a:p>
          <a:endParaRPr lang="en-US"/>
        </a:p>
      </dgm:t>
    </dgm:pt>
    <dgm:pt modelId="{D1218CA1-E377-4043-8BEC-ED7E3D9A5B9B}">
      <dgm:prSet/>
      <dgm:spPr/>
      <dgm:t>
        <a:bodyPr/>
        <a:lstStyle/>
        <a:p>
          <a:pPr>
            <a:defRPr cap="all"/>
          </a:pPr>
          <a:r>
            <a:rPr lang="en-US"/>
            <a:t>Trained end-to-end</a:t>
          </a:r>
        </a:p>
      </dgm:t>
    </dgm:pt>
    <dgm:pt modelId="{DB482AB4-87AD-4CBE-AE22-10ACCCA66F37}" type="parTrans" cxnId="{81800E47-7E19-43F5-8B11-5CB7A96B0FD7}">
      <dgm:prSet/>
      <dgm:spPr/>
      <dgm:t>
        <a:bodyPr/>
        <a:lstStyle/>
        <a:p>
          <a:endParaRPr lang="en-US"/>
        </a:p>
      </dgm:t>
    </dgm:pt>
    <dgm:pt modelId="{FD404B0C-EE2B-4D2D-9743-9EF3BBC0C70F}" type="sibTrans" cxnId="{81800E47-7E19-43F5-8B11-5CB7A96B0FD7}">
      <dgm:prSet/>
      <dgm:spPr/>
      <dgm:t>
        <a:bodyPr/>
        <a:lstStyle/>
        <a:p>
          <a:endParaRPr lang="en-US"/>
        </a:p>
      </dgm:t>
    </dgm:pt>
    <dgm:pt modelId="{6F50BA67-EC9E-4C19-8021-6FAACE9C3174}">
      <dgm:prSet/>
      <dgm:spPr/>
      <dgm:t>
        <a:bodyPr/>
        <a:lstStyle/>
        <a:p>
          <a:pPr>
            <a:defRPr cap="all"/>
          </a:pPr>
          <a:r>
            <a:rPr lang="en-US"/>
            <a:t>Trainable with a small dataset</a:t>
          </a:r>
        </a:p>
      </dgm:t>
    </dgm:pt>
    <dgm:pt modelId="{2A910C0F-B803-4DD5-9EBA-12FCB5A8285E}" type="parTrans" cxnId="{F34B78E0-48F1-4729-9391-B7DDCA937C54}">
      <dgm:prSet/>
      <dgm:spPr/>
      <dgm:t>
        <a:bodyPr/>
        <a:lstStyle/>
        <a:p>
          <a:endParaRPr lang="en-US"/>
        </a:p>
      </dgm:t>
    </dgm:pt>
    <dgm:pt modelId="{0A1C1B98-03BA-4A7A-8A42-360F72871A08}" type="sibTrans" cxnId="{F34B78E0-48F1-4729-9391-B7DDCA937C54}">
      <dgm:prSet/>
      <dgm:spPr/>
      <dgm:t>
        <a:bodyPr/>
        <a:lstStyle/>
        <a:p>
          <a:endParaRPr lang="en-US"/>
        </a:p>
      </dgm:t>
    </dgm:pt>
    <dgm:pt modelId="{649DA67E-A4D0-4DDB-8D4E-AC718759C338}" type="pres">
      <dgm:prSet presAssocID="{6A59E11D-7C97-47BF-A4B5-FAD2E21B59F6}" presName="root" presStyleCnt="0">
        <dgm:presLayoutVars>
          <dgm:dir/>
          <dgm:resizeHandles val="exact"/>
        </dgm:presLayoutVars>
      </dgm:prSet>
      <dgm:spPr/>
    </dgm:pt>
    <dgm:pt modelId="{39CF3776-A5E7-470B-8A4F-7A05A373079B}" type="pres">
      <dgm:prSet presAssocID="{4D34E2DB-54DE-4BE0-830E-ADFE6FA39224}" presName="compNode" presStyleCnt="0"/>
      <dgm:spPr/>
    </dgm:pt>
    <dgm:pt modelId="{503922A6-3DDE-406B-BFA8-4DE99B610EE6}" type="pres">
      <dgm:prSet presAssocID="{4D34E2DB-54DE-4BE0-830E-ADFE6FA39224}" presName="iconBgRect" presStyleLbl="bgShp" presStyleIdx="0" presStyleCnt="4"/>
      <dgm:spPr/>
    </dgm:pt>
    <dgm:pt modelId="{1BC612D0-DA06-46DF-958D-3BDEE2A30ABF}" type="pres">
      <dgm:prSet presAssocID="{4D34E2DB-54DE-4BE0-830E-ADFE6FA392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DE5CB29C-CA42-44D0-ADBC-7EEEB7DE1626}" type="pres">
      <dgm:prSet presAssocID="{4D34E2DB-54DE-4BE0-830E-ADFE6FA39224}" presName="spaceRect" presStyleCnt="0"/>
      <dgm:spPr/>
    </dgm:pt>
    <dgm:pt modelId="{1309325E-98CC-49D4-897E-73FE3121DE93}" type="pres">
      <dgm:prSet presAssocID="{4D34E2DB-54DE-4BE0-830E-ADFE6FA39224}" presName="textRect" presStyleLbl="revTx" presStyleIdx="0" presStyleCnt="4">
        <dgm:presLayoutVars>
          <dgm:chMax val="1"/>
          <dgm:chPref val="1"/>
        </dgm:presLayoutVars>
      </dgm:prSet>
      <dgm:spPr/>
    </dgm:pt>
    <dgm:pt modelId="{9ACEB043-2A0E-472C-B179-54DEBD93B816}" type="pres">
      <dgm:prSet presAssocID="{39F70130-AC40-46EA-B570-8817E91205D2}" presName="sibTrans" presStyleCnt="0"/>
      <dgm:spPr/>
    </dgm:pt>
    <dgm:pt modelId="{D723F115-CF31-4CBE-8124-920E51470FC4}" type="pres">
      <dgm:prSet presAssocID="{8B220275-A7C6-4C0E-89D4-56802ECE3D95}" presName="compNode" presStyleCnt="0"/>
      <dgm:spPr/>
    </dgm:pt>
    <dgm:pt modelId="{62EA8E1E-8CEE-4204-8AE4-29DE82BB8E1A}" type="pres">
      <dgm:prSet presAssocID="{8B220275-A7C6-4C0E-89D4-56802ECE3D95}" presName="iconBgRect" presStyleLbl="bgShp" presStyleIdx="1" presStyleCnt="4"/>
      <dgm:spPr/>
    </dgm:pt>
    <dgm:pt modelId="{91150A4A-F76F-439F-9B8E-0054F6DA1179}" type="pres">
      <dgm:prSet presAssocID="{8B220275-A7C6-4C0E-89D4-56802ECE3D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9F0BFDB6-9775-4E6A-94DF-D852DC766C5A}" type="pres">
      <dgm:prSet presAssocID="{8B220275-A7C6-4C0E-89D4-56802ECE3D95}" presName="spaceRect" presStyleCnt="0"/>
      <dgm:spPr/>
    </dgm:pt>
    <dgm:pt modelId="{319A83DD-FF74-4868-90ED-08CB712CDC1B}" type="pres">
      <dgm:prSet presAssocID="{8B220275-A7C6-4C0E-89D4-56802ECE3D95}" presName="textRect" presStyleLbl="revTx" presStyleIdx="1" presStyleCnt="4">
        <dgm:presLayoutVars>
          <dgm:chMax val="1"/>
          <dgm:chPref val="1"/>
        </dgm:presLayoutVars>
      </dgm:prSet>
      <dgm:spPr/>
    </dgm:pt>
    <dgm:pt modelId="{231D82A3-5F8C-4653-A4C4-45EFCA61DFD6}" type="pres">
      <dgm:prSet presAssocID="{2C781235-3998-4904-86BB-9D9FAAD93604}" presName="sibTrans" presStyleCnt="0"/>
      <dgm:spPr/>
    </dgm:pt>
    <dgm:pt modelId="{47345465-DE27-4008-9EFD-084621852B04}" type="pres">
      <dgm:prSet presAssocID="{D1218CA1-E377-4043-8BEC-ED7E3D9A5B9B}" presName="compNode" presStyleCnt="0"/>
      <dgm:spPr/>
    </dgm:pt>
    <dgm:pt modelId="{C82C6BBB-CAA8-4ECD-803C-FB186870CF04}" type="pres">
      <dgm:prSet presAssocID="{D1218CA1-E377-4043-8BEC-ED7E3D9A5B9B}" presName="iconBgRect" presStyleLbl="bgShp" presStyleIdx="2" presStyleCnt="4"/>
      <dgm:spPr/>
    </dgm:pt>
    <dgm:pt modelId="{A79E5CAF-E3A3-4345-8EA4-946F2CEDBD1E}" type="pres">
      <dgm:prSet presAssocID="{D1218CA1-E377-4043-8BEC-ED7E3D9A5B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8BDDB897-70CD-470F-970C-E29FBDD9C449}" type="pres">
      <dgm:prSet presAssocID="{D1218CA1-E377-4043-8BEC-ED7E3D9A5B9B}" presName="spaceRect" presStyleCnt="0"/>
      <dgm:spPr/>
    </dgm:pt>
    <dgm:pt modelId="{76E0CDF2-A3FF-4D44-9A63-20017AB0A641}" type="pres">
      <dgm:prSet presAssocID="{D1218CA1-E377-4043-8BEC-ED7E3D9A5B9B}" presName="textRect" presStyleLbl="revTx" presStyleIdx="2" presStyleCnt="4">
        <dgm:presLayoutVars>
          <dgm:chMax val="1"/>
          <dgm:chPref val="1"/>
        </dgm:presLayoutVars>
      </dgm:prSet>
      <dgm:spPr/>
    </dgm:pt>
    <dgm:pt modelId="{0DAD122C-A742-44F5-84FC-9FA2D6B15306}" type="pres">
      <dgm:prSet presAssocID="{FD404B0C-EE2B-4D2D-9743-9EF3BBC0C70F}" presName="sibTrans" presStyleCnt="0"/>
      <dgm:spPr/>
    </dgm:pt>
    <dgm:pt modelId="{55F55213-950B-4A2A-8634-4DD812C6A263}" type="pres">
      <dgm:prSet presAssocID="{6F50BA67-EC9E-4C19-8021-6FAACE9C3174}" presName="compNode" presStyleCnt="0"/>
      <dgm:spPr/>
    </dgm:pt>
    <dgm:pt modelId="{98B8539D-9ED6-4043-AF72-75E7E7B972BE}" type="pres">
      <dgm:prSet presAssocID="{6F50BA67-EC9E-4C19-8021-6FAACE9C3174}" presName="iconBgRect" presStyleLbl="bgShp" presStyleIdx="3" presStyleCnt="4"/>
      <dgm:spPr/>
    </dgm:pt>
    <dgm:pt modelId="{C7DFAE38-FA82-41D9-9037-9FB94A3A2CF7}" type="pres">
      <dgm:prSet presAssocID="{6F50BA67-EC9E-4C19-8021-6FAACE9C31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F65E5913-E728-4B76-9BA0-5467AAE561A6}" type="pres">
      <dgm:prSet presAssocID="{6F50BA67-EC9E-4C19-8021-6FAACE9C3174}" presName="spaceRect" presStyleCnt="0"/>
      <dgm:spPr/>
    </dgm:pt>
    <dgm:pt modelId="{3040C6FC-430F-404E-BA8F-5B34921744DB}" type="pres">
      <dgm:prSet presAssocID="{6F50BA67-EC9E-4C19-8021-6FAACE9C31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800E47-7E19-43F5-8B11-5CB7A96B0FD7}" srcId="{6A59E11D-7C97-47BF-A4B5-FAD2E21B59F6}" destId="{D1218CA1-E377-4043-8BEC-ED7E3D9A5B9B}" srcOrd="2" destOrd="0" parTransId="{DB482AB4-87AD-4CBE-AE22-10ACCCA66F37}" sibTransId="{FD404B0C-EE2B-4D2D-9743-9EF3BBC0C70F}"/>
    <dgm:cxn modelId="{F954308B-7ACF-41D8-BB7D-A7FED5F97C9C}" type="presOf" srcId="{6A59E11D-7C97-47BF-A4B5-FAD2E21B59F6}" destId="{649DA67E-A4D0-4DDB-8D4E-AC718759C338}" srcOrd="0" destOrd="0" presId="urn:microsoft.com/office/officeart/2018/5/layout/IconCircleLabelList"/>
    <dgm:cxn modelId="{126D348E-D85F-4C09-9E27-A2B1A31DA386}" type="presOf" srcId="{6F50BA67-EC9E-4C19-8021-6FAACE9C3174}" destId="{3040C6FC-430F-404E-BA8F-5B34921744DB}" srcOrd="0" destOrd="0" presId="urn:microsoft.com/office/officeart/2018/5/layout/IconCircleLabelList"/>
    <dgm:cxn modelId="{E1C808A8-6EF7-4D4F-AD2C-346D15ABB703}" type="presOf" srcId="{8B220275-A7C6-4C0E-89D4-56802ECE3D95}" destId="{319A83DD-FF74-4868-90ED-08CB712CDC1B}" srcOrd="0" destOrd="0" presId="urn:microsoft.com/office/officeart/2018/5/layout/IconCircleLabelList"/>
    <dgm:cxn modelId="{5AC073B2-0763-43AA-93DD-6D9AF7D4ED6B}" srcId="{6A59E11D-7C97-47BF-A4B5-FAD2E21B59F6}" destId="{8B220275-A7C6-4C0E-89D4-56802ECE3D95}" srcOrd="1" destOrd="0" parTransId="{96B60219-EA04-4DB6-BC20-FC3C93F8EDF2}" sibTransId="{2C781235-3998-4904-86BB-9D9FAAD93604}"/>
    <dgm:cxn modelId="{F432A2D6-B378-4065-99AA-EF5321C1D0EF}" type="presOf" srcId="{4D34E2DB-54DE-4BE0-830E-ADFE6FA39224}" destId="{1309325E-98CC-49D4-897E-73FE3121DE93}" srcOrd="0" destOrd="0" presId="urn:microsoft.com/office/officeart/2018/5/layout/IconCircleLabelList"/>
    <dgm:cxn modelId="{F34B78E0-48F1-4729-9391-B7DDCA937C54}" srcId="{6A59E11D-7C97-47BF-A4B5-FAD2E21B59F6}" destId="{6F50BA67-EC9E-4C19-8021-6FAACE9C3174}" srcOrd="3" destOrd="0" parTransId="{2A910C0F-B803-4DD5-9EBA-12FCB5A8285E}" sibTransId="{0A1C1B98-03BA-4A7A-8A42-360F72871A08}"/>
    <dgm:cxn modelId="{E38C08E3-179A-4287-AEF0-07FCD6FFBC17}" srcId="{6A59E11D-7C97-47BF-A4B5-FAD2E21B59F6}" destId="{4D34E2DB-54DE-4BE0-830E-ADFE6FA39224}" srcOrd="0" destOrd="0" parTransId="{6D604D40-2CA1-486E-9B4F-45356EA2DF96}" sibTransId="{39F70130-AC40-46EA-B570-8817E91205D2}"/>
    <dgm:cxn modelId="{55DB86E7-3134-4D97-9B1D-7E3EF5D6A1A3}" type="presOf" srcId="{D1218CA1-E377-4043-8BEC-ED7E3D9A5B9B}" destId="{76E0CDF2-A3FF-4D44-9A63-20017AB0A641}" srcOrd="0" destOrd="0" presId="urn:microsoft.com/office/officeart/2018/5/layout/IconCircleLabelList"/>
    <dgm:cxn modelId="{0C300F7D-D0E4-4C0D-94A6-4C60AC83BDF1}" type="presParOf" srcId="{649DA67E-A4D0-4DDB-8D4E-AC718759C338}" destId="{39CF3776-A5E7-470B-8A4F-7A05A373079B}" srcOrd="0" destOrd="0" presId="urn:microsoft.com/office/officeart/2018/5/layout/IconCircleLabelList"/>
    <dgm:cxn modelId="{190ABB19-7A14-4A0B-9F63-4F79B9FF7D94}" type="presParOf" srcId="{39CF3776-A5E7-470B-8A4F-7A05A373079B}" destId="{503922A6-3DDE-406B-BFA8-4DE99B610EE6}" srcOrd="0" destOrd="0" presId="urn:microsoft.com/office/officeart/2018/5/layout/IconCircleLabelList"/>
    <dgm:cxn modelId="{6835D689-D683-4252-A24C-A8CB01EED91D}" type="presParOf" srcId="{39CF3776-A5E7-470B-8A4F-7A05A373079B}" destId="{1BC612D0-DA06-46DF-958D-3BDEE2A30ABF}" srcOrd="1" destOrd="0" presId="urn:microsoft.com/office/officeart/2018/5/layout/IconCircleLabelList"/>
    <dgm:cxn modelId="{D330B5DA-9BE6-4E34-B5CF-F6F8D98BDC5A}" type="presParOf" srcId="{39CF3776-A5E7-470B-8A4F-7A05A373079B}" destId="{DE5CB29C-CA42-44D0-ADBC-7EEEB7DE1626}" srcOrd="2" destOrd="0" presId="urn:microsoft.com/office/officeart/2018/5/layout/IconCircleLabelList"/>
    <dgm:cxn modelId="{B7AC0CE6-9AA8-409D-8074-D1C683D0E893}" type="presParOf" srcId="{39CF3776-A5E7-470B-8A4F-7A05A373079B}" destId="{1309325E-98CC-49D4-897E-73FE3121DE93}" srcOrd="3" destOrd="0" presId="urn:microsoft.com/office/officeart/2018/5/layout/IconCircleLabelList"/>
    <dgm:cxn modelId="{DFB6F394-F580-450F-9FCB-AD3443DC4BE0}" type="presParOf" srcId="{649DA67E-A4D0-4DDB-8D4E-AC718759C338}" destId="{9ACEB043-2A0E-472C-B179-54DEBD93B816}" srcOrd="1" destOrd="0" presId="urn:microsoft.com/office/officeart/2018/5/layout/IconCircleLabelList"/>
    <dgm:cxn modelId="{4DE6C753-6D34-4069-83F0-1E2746ADA282}" type="presParOf" srcId="{649DA67E-A4D0-4DDB-8D4E-AC718759C338}" destId="{D723F115-CF31-4CBE-8124-920E51470FC4}" srcOrd="2" destOrd="0" presId="urn:microsoft.com/office/officeart/2018/5/layout/IconCircleLabelList"/>
    <dgm:cxn modelId="{7D71D17B-855F-41C2-A20B-77395B1A4639}" type="presParOf" srcId="{D723F115-CF31-4CBE-8124-920E51470FC4}" destId="{62EA8E1E-8CEE-4204-8AE4-29DE82BB8E1A}" srcOrd="0" destOrd="0" presId="urn:microsoft.com/office/officeart/2018/5/layout/IconCircleLabelList"/>
    <dgm:cxn modelId="{2D367012-7B2A-4CC7-948E-573720153717}" type="presParOf" srcId="{D723F115-CF31-4CBE-8124-920E51470FC4}" destId="{91150A4A-F76F-439F-9B8E-0054F6DA1179}" srcOrd="1" destOrd="0" presId="urn:microsoft.com/office/officeart/2018/5/layout/IconCircleLabelList"/>
    <dgm:cxn modelId="{7B44D0C6-96FD-4D07-8EE3-B1BDA4D35C38}" type="presParOf" srcId="{D723F115-CF31-4CBE-8124-920E51470FC4}" destId="{9F0BFDB6-9775-4E6A-94DF-D852DC766C5A}" srcOrd="2" destOrd="0" presId="urn:microsoft.com/office/officeart/2018/5/layout/IconCircleLabelList"/>
    <dgm:cxn modelId="{BD2387CE-AD76-4F33-A762-250433271612}" type="presParOf" srcId="{D723F115-CF31-4CBE-8124-920E51470FC4}" destId="{319A83DD-FF74-4868-90ED-08CB712CDC1B}" srcOrd="3" destOrd="0" presId="urn:microsoft.com/office/officeart/2018/5/layout/IconCircleLabelList"/>
    <dgm:cxn modelId="{ACF815A8-DAF5-4460-AFD1-C876DC9AE081}" type="presParOf" srcId="{649DA67E-A4D0-4DDB-8D4E-AC718759C338}" destId="{231D82A3-5F8C-4653-A4C4-45EFCA61DFD6}" srcOrd="3" destOrd="0" presId="urn:microsoft.com/office/officeart/2018/5/layout/IconCircleLabelList"/>
    <dgm:cxn modelId="{7FC98275-F1C9-49EE-B33D-98B2B2E7D401}" type="presParOf" srcId="{649DA67E-A4D0-4DDB-8D4E-AC718759C338}" destId="{47345465-DE27-4008-9EFD-084621852B04}" srcOrd="4" destOrd="0" presId="urn:microsoft.com/office/officeart/2018/5/layout/IconCircleLabelList"/>
    <dgm:cxn modelId="{1A859AF1-2D6A-44AD-99C9-88A7EFF00A29}" type="presParOf" srcId="{47345465-DE27-4008-9EFD-084621852B04}" destId="{C82C6BBB-CAA8-4ECD-803C-FB186870CF04}" srcOrd="0" destOrd="0" presId="urn:microsoft.com/office/officeart/2018/5/layout/IconCircleLabelList"/>
    <dgm:cxn modelId="{D60E3ED7-96D2-45B3-A24F-65DE388B124A}" type="presParOf" srcId="{47345465-DE27-4008-9EFD-084621852B04}" destId="{A79E5CAF-E3A3-4345-8EA4-946F2CEDBD1E}" srcOrd="1" destOrd="0" presId="urn:microsoft.com/office/officeart/2018/5/layout/IconCircleLabelList"/>
    <dgm:cxn modelId="{8EB973A5-7B93-4DFA-866A-C72D738F4542}" type="presParOf" srcId="{47345465-DE27-4008-9EFD-084621852B04}" destId="{8BDDB897-70CD-470F-970C-E29FBDD9C449}" srcOrd="2" destOrd="0" presId="urn:microsoft.com/office/officeart/2018/5/layout/IconCircleLabelList"/>
    <dgm:cxn modelId="{2520C74E-D5F8-4BCE-8448-543F54C86068}" type="presParOf" srcId="{47345465-DE27-4008-9EFD-084621852B04}" destId="{76E0CDF2-A3FF-4D44-9A63-20017AB0A641}" srcOrd="3" destOrd="0" presId="urn:microsoft.com/office/officeart/2018/5/layout/IconCircleLabelList"/>
    <dgm:cxn modelId="{4EDC78F5-8917-4E31-A818-4636D2E9F6FA}" type="presParOf" srcId="{649DA67E-A4D0-4DDB-8D4E-AC718759C338}" destId="{0DAD122C-A742-44F5-84FC-9FA2D6B15306}" srcOrd="5" destOrd="0" presId="urn:microsoft.com/office/officeart/2018/5/layout/IconCircleLabelList"/>
    <dgm:cxn modelId="{7DE2637C-32BB-479E-B37A-7E326513C30C}" type="presParOf" srcId="{649DA67E-A4D0-4DDB-8D4E-AC718759C338}" destId="{55F55213-950B-4A2A-8634-4DD812C6A263}" srcOrd="6" destOrd="0" presId="urn:microsoft.com/office/officeart/2018/5/layout/IconCircleLabelList"/>
    <dgm:cxn modelId="{8EC18F47-BE19-4457-BF57-A71ED117F919}" type="presParOf" srcId="{55F55213-950B-4A2A-8634-4DD812C6A263}" destId="{98B8539D-9ED6-4043-AF72-75E7E7B972BE}" srcOrd="0" destOrd="0" presId="urn:microsoft.com/office/officeart/2018/5/layout/IconCircleLabelList"/>
    <dgm:cxn modelId="{58DB2169-608B-4813-80CA-66C0AE5E0CE7}" type="presParOf" srcId="{55F55213-950B-4A2A-8634-4DD812C6A263}" destId="{C7DFAE38-FA82-41D9-9037-9FB94A3A2CF7}" srcOrd="1" destOrd="0" presId="urn:microsoft.com/office/officeart/2018/5/layout/IconCircleLabelList"/>
    <dgm:cxn modelId="{1659FD23-7CA1-47AA-9752-5ABE170E9F22}" type="presParOf" srcId="{55F55213-950B-4A2A-8634-4DD812C6A263}" destId="{F65E5913-E728-4B76-9BA0-5467AAE561A6}" srcOrd="2" destOrd="0" presId="urn:microsoft.com/office/officeart/2018/5/layout/IconCircleLabelList"/>
    <dgm:cxn modelId="{3DBBA7C0-36C6-4C0C-BCE0-A378FB397229}" type="presParOf" srcId="{55F55213-950B-4A2A-8634-4DD812C6A263}" destId="{3040C6FC-430F-404E-BA8F-5B34921744D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34FF2C-2A54-43DD-927C-CEF5CDA27281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ED9EA6-56FE-4C38-B7C3-E9F7C9F16B6B}">
      <dgm:prSet phldrT="[Text]" custT="1"/>
      <dgm:spPr/>
      <dgm:t>
        <a:bodyPr/>
        <a:lstStyle/>
        <a:p>
          <a:endParaRPr lang="en-US" sz="2400" dirty="0"/>
        </a:p>
      </dgm:t>
    </dgm:pt>
    <dgm:pt modelId="{85FABC78-297E-4D32-BF55-56D293340CA3}" type="parTrans" cxnId="{93A5B20C-EFE3-4606-9307-233F3391B44D}">
      <dgm:prSet/>
      <dgm:spPr/>
      <dgm:t>
        <a:bodyPr/>
        <a:lstStyle/>
        <a:p>
          <a:endParaRPr lang="en-US"/>
        </a:p>
      </dgm:t>
    </dgm:pt>
    <dgm:pt modelId="{B21FED8B-D3B0-48B1-88DB-9C67AC285CC7}" type="sibTrans" cxnId="{93A5B20C-EFE3-4606-9307-233F3391B44D}">
      <dgm:prSet/>
      <dgm:spPr/>
      <dgm:t>
        <a:bodyPr/>
        <a:lstStyle/>
        <a:p>
          <a:endParaRPr lang="en-US"/>
        </a:p>
      </dgm:t>
    </dgm:pt>
    <dgm:pt modelId="{71FD5691-E999-4A37-8017-770C5A57F969}">
      <dgm:prSet phldrT="[Text]" custT="1"/>
      <dgm:spPr/>
      <dgm:t>
        <a:bodyPr/>
        <a:lstStyle/>
        <a:p>
          <a:r>
            <a:rPr lang="en-US" sz="2400"/>
            <a:t>Label Dataset and Create Masks of Pictures</a:t>
          </a:r>
          <a:endParaRPr lang="en-US" sz="2400" dirty="0"/>
        </a:p>
      </dgm:t>
    </dgm:pt>
    <dgm:pt modelId="{7D2EF543-7910-4758-92A2-7D59C7C48C7E}" type="parTrans" cxnId="{7CE5681E-0DD6-49BF-949D-2BD587F0DC40}">
      <dgm:prSet/>
      <dgm:spPr/>
      <dgm:t>
        <a:bodyPr/>
        <a:lstStyle/>
        <a:p>
          <a:endParaRPr lang="en-US"/>
        </a:p>
      </dgm:t>
    </dgm:pt>
    <dgm:pt modelId="{2879DBBC-52F0-4B79-B2F5-2E26805AD5DB}" type="sibTrans" cxnId="{7CE5681E-0DD6-49BF-949D-2BD587F0DC40}">
      <dgm:prSet/>
      <dgm:spPr/>
      <dgm:t>
        <a:bodyPr/>
        <a:lstStyle/>
        <a:p>
          <a:endParaRPr lang="en-US"/>
        </a:p>
      </dgm:t>
    </dgm:pt>
    <dgm:pt modelId="{E0E87FB7-081C-419F-8BF1-108CBB4E20DD}">
      <dgm:prSet phldrT="[Text]" custT="1"/>
      <dgm:spPr/>
      <dgm:t>
        <a:bodyPr/>
        <a:lstStyle/>
        <a:p>
          <a:r>
            <a:rPr lang="en-US" sz="2400"/>
            <a:t>Train Dataset on U-Net</a:t>
          </a:r>
          <a:endParaRPr lang="en-US" sz="2400" dirty="0"/>
        </a:p>
      </dgm:t>
    </dgm:pt>
    <dgm:pt modelId="{8A016CB5-C5AB-463B-8730-95A60005E6B3}" type="parTrans" cxnId="{D7E886AA-584D-4316-A260-38F617A824DC}">
      <dgm:prSet/>
      <dgm:spPr/>
      <dgm:t>
        <a:bodyPr/>
        <a:lstStyle/>
        <a:p>
          <a:endParaRPr lang="en-US"/>
        </a:p>
      </dgm:t>
    </dgm:pt>
    <dgm:pt modelId="{F2C5F99C-35ED-4C4F-9347-DCA9218228FF}" type="sibTrans" cxnId="{D7E886AA-584D-4316-A260-38F617A824DC}">
      <dgm:prSet/>
      <dgm:spPr/>
      <dgm:t>
        <a:bodyPr/>
        <a:lstStyle/>
        <a:p>
          <a:endParaRPr lang="en-US"/>
        </a:p>
      </dgm:t>
    </dgm:pt>
    <dgm:pt modelId="{E3467CCD-4337-4789-A1E6-13DAA48C1D46}">
      <dgm:prSet phldrT="[Text]" custT="1"/>
      <dgm:spPr/>
      <dgm:t>
        <a:bodyPr/>
        <a:lstStyle/>
        <a:p>
          <a:endParaRPr lang="en-US" sz="2400" dirty="0"/>
        </a:p>
      </dgm:t>
    </dgm:pt>
    <dgm:pt modelId="{C5A6469C-2EF5-4A58-BE55-67DB179CB91B}" type="parTrans" cxnId="{E3688B2E-1CC5-45CF-AAC4-04502E31147A}">
      <dgm:prSet/>
      <dgm:spPr/>
      <dgm:t>
        <a:bodyPr/>
        <a:lstStyle/>
        <a:p>
          <a:endParaRPr lang="en-US"/>
        </a:p>
      </dgm:t>
    </dgm:pt>
    <dgm:pt modelId="{99C5C98D-88DB-43FB-8ABD-FA8527962179}" type="sibTrans" cxnId="{E3688B2E-1CC5-45CF-AAC4-04502E31147A}">
      <dgm:prSet/>
      <dgm:spPr/>
      <dgm:t>
        <a:bodyPr/>
        <a:lstStyle/>
        <a:p>
          <a:endParaRPr lang="en-US"/>
        </a:p>
      </dgm:t>
    </dgm:pt>
    <dgm:pt modelId="{38FD2A6F-FB09-422D-B4BB-07C9E5B537DF}">
      <dgm:prSet phldrT="[Text]" custT="1"/>
      <dgm:spPr/>
      <dgm:t>
        <a:bodyPr/>
        <a:lstStyle/>
        <a:p>
          <a:r>
            <a:rPr lang="en-US" sz="2400" dirty="0"/>
            <a:t>Model Output</a:t>
          </a:r>
          <a:br>
            <a:rPr lang="en-US" sz="2400" dirty="0"/>
          </a:br>
          <a:r>
            <a:rPr lang="en-US" sz="2400" dirty="0"/>
            <a:t>(visual and model file)</a:t>
          </a:r>
        </a:p>
      </dgm:t>
    </dgm:pt>
    <dgm:pt modelId="{7E810B36-971C-476B-BA33-CB4EFCB8E37B}" type="parTrans" cxnId="{6C12D70C-119A-4334-B667-6CCA31B586B6}">
      <dgm:prSet/>
      <dgm:spPr/>
      <dgm:t>
        <a:bodyPr/>
        <a:lstStyle/>
        <a:p>
          <a:endParaRPr lang="en-US"/>
        </a:p>
      </dgm:t>
    </dgm:pt>
    <dgm:pt modelId="{06239435-DCCF-45BD-A3CB-1A26AEC931F7}" type="sibTrans" cxnId="{6C12D70C-119A-4334-B667-6CCA31B586B6}">
      <dgm:prSet/>
      <dgm:spPr/>
      <dgm:t>
        <a:bodyPr/>
        <a:lstStyle/>
        <a:p>
          <a:endParaRPr lang="en-US"/>
        </a:p>
      </dgm:t>
    </dgm:pt>
    <dgm:pt modelId="{0562CAE3-7D40-498D-A994-8434A48FEAA4}">
      <dgm:prSet phldrT="[Text]" custT="1"/>
      <dgm:spPr/>
      <dgm:t>
        <a:bodyPr/>
        <a:lstStyle/>
        <a:p>
          <a:endParaRPr lang="en-US" sz="2400" dirty="0"/>
        </a:p>
      </dgm:t>
    </dgm:pt>
    <dgm:pt modelId="{8B436564-904B-457A-94FB-5DADF0D97945}" type="parTrans" cxnId="{79F7B6D9-9B9C-4B64-8E98-5193A46A54DF}">
      <dgm:prSet/>
      <dgm:spPr/>
      <dgm:t>
        <a:bodyPr/>
        <a:lstStyle/>
        <a:p>
          <a:endParaRPr lang="en-US"/>
        </a:p>
      </dgm:t>
    </dgm:pt>
    <dgm:pt modelId="{D3EA71FF-6C70-4FE5-95EC-669AC1821073}" type="sibTrans" cxnId="{79F7B6D9-9B9C-4B64-8E98-5193A46A54DF}">
      <dgm:prSet/>
      <dgm:spPr/>
      <dgm:t>
        <a:bodyPr/>
        <a:lstStyle/>
        <a:p>
          <a:endParaRPr lang="en-US"/>
        </a:p>
      </dgm:t>
    </dgm:pt>
    <dgm:pt modelId="{A6AE515C-9623-4002-A1C6-7BF07B0C4990}" type="pres">
      <dgm:prSet presAssocID="{4234FF2C-2A54-43DD-927C-CEF5CDA27281}" presName="Name0" presStyleCnt="0">
        <dgm:presLayoutVars>
          <dgm:dir/>
          <dgm:animLvl val="lvl"/>
          <dgm:resizeHandles val="exact"/>
        </dgm:presLayoutVars>
      </dgm:prSet>
      <dgm:spPr/>
    </dgm:pt>
    <dgm:pt modelId="{11A29A40-B251-47BD-AB9E-465415C59144}" type="pres">
      <dgm:prSet presAssocID="{66ED9EA6-56FE-4C38-B7C3-E9F7C9F16B6B}" presName="linNode" presStyleCnt="0"/>
      <dgm:spPr/>
    </dgm:pt>
    <dgm:pt modelId="{25170B14-9E26-45EE-95B8-EFAC3C920A20}" type="pres">
      <dgm:prSet presAssocID="{66ED9EA6-56FE-4C38-B7C3-E9F7C9F16B6B}" presName="parTx" presStyleLbl="revTx" presStyleIdx="0" presStyleCnt="3">
        <dgm:presLayoutVars>
          <dgm:chMax val="1"/>
          <dgm:bulletEnabled val="1"/>
        </dgm:presLayoutVars>
      </dgm:prSet>
      <dgm:spPr/>
    </dgm:pt>
    <dgm:pt modelId="{16DB573E-87C4-42F3-9A09-BF8BE54E5823}" type="pres">
      <dgm:prSet presAssocID="{66ED9EA6-56FE-4C38-B7C3-E9F7C9F16B6B}" presName="bracket" presStyleLbl="parChTrans1D1" presStyleIdx="0" presStyleCnt="3"/>
      <dgm:spPr/>
    </dgm:pt>
    <dgm:pt modelId="{91E4CC8B-CEC9-443A-AF15-FDEE21D365DE}" type="pres">
      <dgm:prSet presAssocID="{66ED9EA6-56FE-4C38-B7C3-E9F7C9F16B6B}" presName="spH" presStyleCnt="0"/>
      <dgm:spPr/>
    </dgm:pt>
    <dgm:pt modelId="{E38526C2-DF19-46BA-B9AA-1D67348A8C3F}" type="pres">
      <dgm:prSet presAssocID="{66ED9EA6-56FE-4C38-B7C3-E9F7C9F16B6B}" presName="desTx" presStyleLbl="node1" presStyleIdx="0" presStyleCnt="3" custLinFactNeighborX="4126" custLinFactNeighborY="-971">
        <dgm:presLayoutVars>
          <dgm:bulletEnabled val="1"/>
        </dgm:presLayoutVars>
      </dgm:prSet>
      <dgm:spPr/>
    </dgm:pt>
    <dgm:pt modelId="{2B4658D8-28A6-42A2-B5D8-2F4256A1F0AB}" type="pres">
      <dgm:prSet presAssocID="{B21FED8B-D3B0-48B1-88DB-9C67AC285CC7}" presName="spV" presStyleCnt="0"/>
      <dgm:spPr/>
    </dgm:pt>
    <dgm:pt modelId="{465695D5-2721-4CDD-ACCA-A347B17A778F}" type="pres">
      <dgm:prSet presAssocID="{0562CAE3-7D40-498D-A994-8434A48FEAA4}" presName="linNode" presStyleCnt="0"/>
      <dgm:spPr/>
    </dgm:pt>
    <dgm:pt modelId="{AAD6C32E-5A49-4839-BC69-20E31B4C0CBB}" type="pres">
      <dgm:prSet presAssocID="{0562CAE3-7D40-498D-A994-8434A48FEAA4}" presName="parTx" presStyleLbl="revTx" presStyleIdx="1" presStyleCnt="3">
        <dgm:presLayoutVars>
          <dgm:chMax val="1"/>
          <dgm:bulletEnabled val="1"/>
        </dgm:presLayoutVars>
      </dgm:prSet>
      <dgm:spPr/>
    </dgm:pt>
    <dgm:pt modelId="{65126CCE-6D2B-4B7D-8C4F-491EFF6F69D2}" type="pres">
      <dgm:prSet presAssocID="{0562CAE3-7D40-498D-A994-8434A48FEAA4}" presName="bracket" presStyleLbl="parChTrans1D1" presStyleIdx="1" presStyleCnt="3" custLinFactNeighborX="13289" custLinFactNeighborY="6980"/>
      <dgm:spPr/>
    </dgm:pt>
    <dgm:pt modelId="{AF5EA2D0-CCED-4E91-93AF-BB2E211F42D4}" type="pres">
      <dgm:prSet presAssocID="{0562CAE3-7D40-498D-A994-8434A48FEAA4}" presName="spH" presStyleCnt="0"/>
      <dgm:spPr/>
    </dgm:pt>
    <dgm:pt modelId="{A354161D-BF22-45B1-908E-CFAA7A94D634}" type="pres">
      <dgm:prSet presAssocID="{0562CAE3-7D40-498D-A994-8434A48FEAA4}" presName="desTx" presStyleLbl="node1" presStyleIdx="1" presStyleCnt="3" custLinFactNeighborX="13289" custLinFactNeighborY="6980">
        <dgm:presLayoutVars>
          <dgm:bulletEnabled val="1"/>
        </dgm:presLayoutVars>
      </dgm:prSet>
      <dgm:spPr/>
    </dgm:pt>
    <dgm:pt modelId="{EF423C11-339D-4088-B2DA-27E41B33915B}" type="pres">
      <dgm:prSet presAssocID="{D3EA71FF-6C70-4FE5-95EC-669AC1821073}" presName="spV" presStyleCnt="0"/>
      <dgm:spPr/>
    </dgm:pt>
    <dgm:pt modelId="{E1D24281-E03E-4C5B-9C41-26953CB78F44}" type="pres">
      <dgm:prSet presAssocID="{E3467CCD-4337-4789-A1E6-13DAA48C1D46}" presName="linNode" presStyleCnt="0"/>
      <dgm:spPr/>
    </dgm:pt>
    <dgm:pt modelId="{98CD13E6-5D7D-4DBE-BA8E-C156D56403C6}" type="pres">
      <dgm:prSet presAssocID="{E3467CCD-4337-4789-A1E6-13DAA48C1D46}" presName="parTx" presStyleLbl="revTx" presStyleIdx="2" presStyleCnt="3">
        <dgm:presLayoutVars>
          <dgm:chMax val="1"/>
          <dgm:bulletEnabled val="1"/>
        </dgm:presLayoutVars>
      </dgm:prSet>
      <dgm:spPr/>
    </dgm:pt>
    <dgm:pt modelId="{068046A9-AA4E-48AA-AE13-906AF4C4982C}" type="pres">
      <dgm:prSet presAssocID="{E3467CCD-4337-4789-A1E6-13DAA48C1D46}" presName="bracket" presStyleLbl="parChTrans1D1" presStyleIdx="2" presStyleCnt="3" custLinFactNeighborX="13289" custLinFactNeighborY="13351"/>
      <dgm:spPr/>
    </dgm:pt>
    <dgm:pt modelId="{DC37C256-E607-4B2E-804C-CBDFB93B4BF8}" type="pres">
      <dgm:prSet presAssocID="{E3467CCD-4337-4789-A1E6-13DAA48C1D46}" presName="spH" presStyleCnt="0"/>
      <dgm:spPr/>
    </dgm:pt>
    <dgm:pt modelId="{EC6E5439-8CC8-4C18-B2CD-ADA314D26B16}" type="pres">
      <dgm:prSet presAssocID="{E3467CCD-4337-4789-A1E6-13DAA48C1D46}" presName="desTx" presStyleLbl="node1" presStyleIdx="2" presStyleCnt="3" custLinFactNeighborX="13289" custLinFactNeighborY="13351">
        <dgm:presLayoutVars>
          <dgm:bulletEnabled val="1"/>
        </dgm:presLayoutVars>
      </dgm:prSet>
      <dgm:spPr/>
    </dgm:pt>
  </dgm:ptLst>
  <dgm:cxnLst>
    <dgm:cxn modelId="{93A5B20C-EFE3-4606-9307-233F3391B44D}" srcId="{4234FF2C-2A54-43DD-927C-CEF5CDA27281}" destId="{66ED9EA6-56FE-4C38-B7C3-E9F7C9F16B6B}" srcOrd="0" destOrd="0" parTransId="{85FABC78-297E-4D32-BF55-56D293340CA3}" sibTransId="{B21FED8B-D3B0-48B1-88DB-9C67AC285CC7}"/>
    <dgm:cxn modelId="{6C12D70C-119A-4334-B667-6CCA31B586B6}" srcId="{E3467CCD-4337-4789-A1E6-13DAA48C1D46}" destId="{38FD2A6F-FB09-422D-B4BB-07C9E5B537DF}" srcOrd="0" destOrd="0" parTransId="{7E810B36-971C-476B-BA33-CB4EFCB8E37B}" sibTransId="{06239435-DCCF-45BD-A3CB-1A26AEC931F7}"/>
    <dgm:cxn modelId="{7CE5681E-0DD6-49BF-949D-2BD587F0DC40}" srcId="{66ED9EA6-56FE-4C38-B7C3-E9F7C9F16B6B}" destId="{71FD5691-E999-4A37-8017-770C5A57F969}" srcOrd="0" destOrd="0" parTransId="{7D2EF543-7910-4758-92A2-7D59C7C48C7E}" sibTransId="{2879DBBC-52F0-4B79-B2F5-2E26805AD5DB}"/>
    <dgm:cxn modelId="{E3688B2E-1CC5-45CF-AAC4-04502E31147A}" srcId="{4234FF2C-2A54-43DD-927C-CEF5CDA27281}" destId="{E3467CCD-4337-4789-A1E6-13DAA48C1D46}" srcOrd="2" destOrd="0" parTransId="{C5A6469C-2EF5-4A58-BE55-67DB179CB91B}" sibTransId="{99C5C98D-88DB-43FB-8ABD-FA8527962179}"/>
    <dgm:cxn modelId="{3EA88C5E-CE0C-40D6-ACB0-26DFB96C6425}" type="presOf" srcId="{E0E87FB7-081C-419F-8BF1-108CBB4E20DD}" destId="{A354161D-BF22-45B1-908E-CFAA7A94D634}" srcOrd="0" destOrd="0" presId="urn:diagrams.loki3.com/BracketList"/>
    <dgm:cxn modelId="{3A347265-64E1-4B88-B478-BDC7F6E6E9B0}" type="presOf" srcId="{E3467CCD-4337-4789-A1E6-13DAA48C1D46}" destId="{98CD13E6-5D7D-4DBE-BA8E-C156D56403C6}" srcOrd="0" destOrd="0" presId="urn:diagrams.loki3.com/BracketList"/>
    <dgm:cxn modelId="{4B5D7A71-7AD4-4A2B-BB34-BDDFA3BA279A}" type="presOf" srcId="{0562CAE3-7D40-498D-A994-8434A48FEAA4}" destId="{AAD6C32E-5A49-4839-BC69-20E31B4C0CBB}" srcOrd="0" destOrd="0" presId="urn:diagrams.loki3.com/BracketList"/>
    <dgm:cxn modelId="{D8F88486-8BCA-4C6F-AD92-725E09B098F7}" type="presOf" srcId="{66ED9EA6-56FE-4C38-B7C3-E9F7C9F16B6B}" destId="{25170B14-9E26-45EE-95B8-EFAC3C920A20}" srcOrd="0" destOrd="0" presId="urn:diagrams.loki3.com/BracketList"/>
    <dgm:cxn modelId="{D7E886AA-584D-4316-A260-38F617A824DC}" srcId="{0562CAE3-7D40-498D-A994-8434A48FEAA4}" destId="{E0E87FB7-081C-419F-8BF1-108CBB4E20DD}" srcOrd="0" destOrd="0" parTransId="{8A016CB5-C5AB-463B-8730-95A60005E6B3}" sibTransId="{F2C5F99C-35ED-4C4F-9347-DCA9218228FF}"/>
    <dgm:cxn modelId="{2BC5D2AA-97C0-4590-A269-53DD85EFA33D}" type="presOf" srcId="{38FD2A6F-FB09-422D-B4BB-07C9E5B537DF}" destId="{EC6E5439-8CC8-4C18-B2CD-ADA314D26B16}" srcOrd="0" destOrd="0" presId="urn:diagrams.loki3.com/BracketList"/>
    <dgm:cxn modelId="{C844DECA-9165-496A-AE00-2E9DDA65F365}" type="presOf" srcId="{4234FF2C-2A54-43DD-927C-CEF5CDA27281}" destId="{A6AE515C-9623-4002-A1C6-7BF07B0C4990}" srcOrd="0" destOrd="0" presId="urn:diagrams.loki3.com/BracketList"/>
    <dgm:cxn modelId="{92FF06D8-05BF-40D4-AC17-47E8A62F5DEF}" type="presOf" srcId="{71FD5691-E999-4A37-8017-770C5A57F969}" destId="{E38526C2-DF19-46BA-B9AA-1D67348A8C3F}" srcOrd="0" destOrd="0" presId="urn:diagrams.loki3.com/BracketList"/>
    <dgm:cxn modelId="{79F7B6D9-9B9C-4B64-8E98-5193A46A54DF}" srcId="{4234FF2C-2A54-43DD-927C-CEF5CDA27281}" destId="{0562CAE3-7D40-498D-A994-8434A48FEAA4}" srcOrd="1" destOrd="0" parTransId="{8B436564-904B-457A-94FB-5DADF0D97945}" sibTransId="{D3EA71FF-6C70-4FE5-95EC-669AC1821073}"/>
    <dgm:cxn modelId="{A5032234-F936-4FFA-9CFE-F7A0FC02DB14}" type="presParOf" srcId="{A6AE515C-9623-4002-A1C6-7BF07B0C4990}" destId="{11A29A40-B251-47BD-AB9E-465415C59144}" srcOrd="0" destOrd="0" presId="urn:diagrams.loki3.com/BracketList"/>
    <dgm:cxn modelId="{DA12596C-893B-4167-B73A-29AC63A92E27}" type="presParOf" srcId="{11A29A40-B251-47BD-AB9E-465415C59144}" destId="{25170B14-9E26-45EE-95B8-EFAC3C920A20}" srcOrd="0" destOrd="0" presId="urn:diagrams.loki3.com/BracketList"/>
    <dgm:cxn modelId="{8BB5004B-1181-4A84-BF6A-CA47E6EECFA6}" type="presParOf" srcId="{11A29A40-B251-47BD-AB9E-465415C59144}" destId="{16DB573E-87C4-42F3-9A09-BF8BE54E5823}" srcOrd="1" destOrd="0" presId="urn:diagrams.loki3.com/BracketList"/>
    <dgm:cxn modelId="{3B8AFA10-187F-4805-82F5-59F91111B028}" type="presParOf" srcId="{11A29A40-B251-47BD-AB9E-465415C59144}" destId="{91E4CC8B-CEC9-443A-AF15-FDEE21D365DE}" srcOrd="2" destOrd="0" presId="urn:diagrams.loki3.com/BracketList"/>
    <dgm:cxn modelId="{822FD1E2-0A8A-489A-9479-A2E9C57D91FB}" type="presParOf" srcId="{11A29A40-B251-47BD-AB9E-465415C59144}" destId="{E38526C2-DF19-46BA-B9AA-1D67348A8C3F}" srcOrd="3" destOrd="0" presId="urn:diagrams.loki3.com/BracketList"/>
    <dgm:cxn modelId="{79808592-0FC1-481E-947D-F9E22EEFE974}" type="presParOf" srcId="{A6AE515C-9623-4002-A1C6-7BF07B0C4990}" destId="{2B4658D8-28A6-42A2-B5D8-2F4256A1F0AB}" srcOrd="1" destOrd="0" presId="urn:diagrams.loki3.com/BracketList"/>
    <dgm:cxn modelId="{67752240-4700-415B-B560-43FA7E8798DA}" type="presParOf" srcId="{A6AE515C-9623-4002-A1C6-7BF07B0C4990}" destId="{465695D5-2721-4CDD-ACCA-A347B17A778F}" srcOrd="2" destOrd="0" presId="urn:diagrams.loki3.com/BracketList"/>
    <dgm:cxn modelId="{0030B231-4239-4529-968C-4366A04550E7}" type="presParOf" srcId="{465695D5-2721-4CDD-ACCA-A347B17A778F}" destId="{AAD6C32E-5A49-4839-BC69-20E31B4C0CBB}" srcOrd="0" destOrd="0" presId="urn:diagrams.loki3.com/BracketList"/>
    <dgm:cxn modelId="{F328CEBF-EA79-4376-84F8-47A9D4EEF72F}" type="presParOf" srcId="{465695D5-2721-4CDD-ACCA-A347B17A778F}" destId="{65126CCE-6D2B-4B7D-8C4F-491EFF6F69D2}" srcOrd="1" destOrd="0" presId="urn:diagrams.loki3.com/BracketList"/>
    <dgm:cxn modelId="{A0E6AE5F-2EE4-454F-936A-C84651B250B3}" type="presParOf" srcId="{465695D5-2721-4CDD-ACCA-A347B17A778F}" destId="{AF5EA2D0-CCED-4E91-93AF-BB2E211F42D4}" srcOrd="2" destOrd="0" presId="urn:diagrams.loki3.com/BracketList"/>
    <dgm:cxn modelId="{B14E7D7F-D2E4-48AF-BC3E-4BA38D2D3813}" type="presParOf" srcId="{465695D5-2721-4CDD-ACCA-A347B17A778F}" destId="{A354161D-BF22-45B1-908E-CFAA7A94D634}" srcOrd="3" destOrd="0" presId="urn:diagrams.loki3.com/BracketList"/>
    <dgm:cxn modelId="{813B491E-56BE-49C0-B0D5-ECB8B22BB641}" type="presParOf" srcId="{A6AE515C-9623-4002-A1C6-7BF07B0C4990}" destId="{EF423C11-339D-4088-B2DA-27E41B33915B}" srcOrd="3" destOrd="0" presId="urn:diagrams.loki3.com/BracketList"/>
    <dgm:cxn modelId="{10F279D1-FCBA-4A23-A3EA-3CF71C0A5313}" type="presParOf" srcId="{A6AE515C-9623-4002-A1C6-7BF07B0C4990}" destId="{E1D24281-E03E-4C5B-9C41-26953CB78F44}" srcOrd="4" destOrd="0" presId="urn:diagrams.loki3.com/BracketList"/>
    <dgm:cxn modelId="{BFC5DC58-B906-40D7-A02D-1BBE83399C36}" type="presParOf" srcId="{E1D24281-E03E-4C5B-9C41-26953CB78F44}" destId="{98CD13E6-5D7D-4DBE-BA8E-C156D56403C6}" srcOrd="0" destOrd="0" presId="urn:diagrams.loki3.com/BracketList"/>
    <dgm:cxn modelId="{9F046B97-C5C7-455C-BF75-80533857C21B}" type="presParOf" srcId="{E1D24281-E03E-4C5B-9C41-26953CB78F44}" destId="{068046A9-AA4E-48AA-AE13-906AF4C4982C}" srcOrd="1" destOrd="0" presId="urn:diagrams.loki3.com/BracketList"/>
    <dgm:cxn modelId="{86CAC88A-EF2D-49F8-B714-97C21FBF46FA}" type="presParOf" srcId="{E1D24281-E03E-4C5B-9C41-26953CB78F44}" destId="{DC37C256-E607-4B2E-804C-CBDFB93B4BF8}" srcOrd="2" destOrd="0" presId="urn:diagrams.loki3.com/BracketList"/>
    <dgm:cxn modelId="{30015D2C-B31F-446F-AFE0-C246B8E460BA}" type="presParOf" srcId="{E1D24281-E03E-4C5B-9C41-26953CB78F44}" destId="{EC6E5439-8CC8-4C18-B2CD-ADA314D26B1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922A6-3DDE-406B-BFA8-4DE99B610EE6}">
      <dsp:nvSpPr>
        <dsp:cNvPr id="0" name=""/>
        <dsp:cNvSpPr/>
      </dsp:nvSpPr>
      <dsp:spPr>
        <a:xfrm>
          <a:off x="1124440" y="12702"/>
          <a:ext cx="1457412" cy="14574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612D0-DA06-46DF-958D-3BDEE2A30ABF}">
      <dsp:nvSpPr>
        <dsp:cNvPr id="0" name=""/>
        <dsp:cNvSpPr/>
      </dsp:nvSpPr>
      <dsp:spPr>
        <a:xfrm>
          <a:off x="1435036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9325E-98CC-49D4-897E-73FE3121DE93}">
      <dsp:nvSpPr>
        <dsp:cNvPr id="0" name=""/>
        <dsp:cNvSpPr/>
      </dsp:nvSpPr>
      <dsp:spPr>
        <a:xfrm>
          <a:off x="658546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Factors correlations between pixels, giving the segmentation process a sense of localization &amp; context.</a:t>
          </a:r>
        </a:p>
      </dsp:txBody>
      <dsp:txXfrm>
        <a:off x="658546" y="1924062"/>
        <a:ext cx="2389200" cy="720000"/>
      </dsp:txXfrm>
    </dsp:sp>
    <dsp:sp modelId="{62EA8E1E-8CEE-4204-8AE4-29DE82BB8E1A}">
      <dsp:nvSpPr>
        <dsp:cNvPr id="0" name=""/>
        <dsp:cNvSpPr/>
      </dsp:nvSpPr>
      <dsp:spPr>
        <a:xfrm>
          <a:off x="3931751" y="12702"/>
          <a:ext cx="1457412" cy="14574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50A4A-F76F-439F-9B8E-0054F6DA1179}">
      <dsp:nvSpPr>
        <dsp:cNvPr id="0" name=""/>
        <dsp:cNvSpPr/>
      </dsp:nvSpPr>
      <dsp:spPr>
        <a:xfrm>
          <a:off x="4242347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A83DD-FF74-4868-90ED-08CB712CDC1B}">
      <dsp:nvSpPr>
        <dsp:cNvPr id="0" name=""/>
        <dsp:cNvSpPr/>
      </dsp:nvSpPr>
      <dsp:spPr>
        <a:xfrm>
          <a:off x="3465857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Preferred method for bio-medical applications</a:t>
          </a:r>
        </a:p>
      </dsp:txBody>
      <dsp:txXfrm>
        <a:off x="3465857" y="1924062"/>
        <a:ext cx="2389200" cy="720000"/>
      </dsp:txXfrm>
    </dsp:sp>
    <dsp:sp modelId="{C82C6BBB-CAA8-4ECD-803C-FB186870CF04}">
      <dsp:nvSpPr>
        <dsp:cNvPr id="0" name=""/>
        <dsp:cNvSpPr/>
      </dsp:nvSpPr>
      <dsp:spPr>
        <a:xfrm>
          <a:off x="1124440" y="3241363"/>
          <a:ext cx="1457412" cy="14574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E5CAF-E3A3-4345-8EA4-946F2CEDBD1E}">
      <dsp:nvSpPr>
        <dsp:cNvPr id="0" name=""/>
        <dsp:cNvSpPr/>
      </dsp:nvSpPr>
      <dsp:spPr>
        <a:xfrm>
          <a:off x="1435036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0CDF2-A3FF-4D44-9A63-20017AB0A641}">
      <dsp:nvSpPr>
        <dsp:cNvPr id="0" name=""/>
        <dsp:cNvSpPr/>
      </dsp:nvSpPr>
      <dsp:spPr>
        <a:xfrm>
          <a:off x="658546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Trained end-to-end</a:t>
          </a:r>
        </a:p>
      </dsp:txBody>
      <dsp:txXfrm>
        <a:off x="658546" y="5152723"/>
        <a:ext cx="2389200" cy="720000"/>
      </dsp:txXfrm>
    </dsp:sp>
    <dsp:sp modelId="{98B8539D-9ED6-4043-AF72-75E7E7B972BE}">
      <dsp:nvSpPr>
        <dsp:cNvPr id="0" name=""/>
        <dsp:cNvSpPr/>
      </dsp:nvSpPr>
      <dsp:spPr>
        <a:xfrm>
          <a:off x="3931751" y="3241363"/>
          <a:ext cx="1457412" cy="14574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FAE38-FA82-41D9-9037-9FB94A3A2CF7}">
      <dsp:nvSpPr>
        <dsp:cNvPr id="0" name=""/>
        <dsp:cNvSpPr/>
      </dsp:nvSpPr>
      <dsp:spPr>
        <a:xfrm>
          <a:off x="4242347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0C6FC-430F-404E-BA8F-5B34921744DB}">
      <dsp:nvSpPr>
        <dsp:cNvPr id="0" name=""/>
        <dsp:cNvSpPr/>
      </dsp:nvSpPr>
      <dsp:spPr>
        <a:xfrm>
          <a:off x="3465857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Trainable with a small dataset</a:t>
          </a:r>
        </a:p>
      </dsp:txBody>
      <dsp:txXfrm>
        <a:off x="3465857" y="5152723"/>
        <a:ext cx="23892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70B14-9E26-45EE-95B8-EFAC3C920A20}">
      <dsp:nvSpPr>
        <dsp:cNvPr id="0" name=""/>
        <dsp:cNvSpPr/>
      </dsp:nvSpPr>
      <dsp:spPr>
        <a:xfrm>
          <a:off x="0" y="420056"/>
          <a:ext cx="1583106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420056"/>
        <a:ext cx="1583106" cy="1287000"/>
      </dsp:txXfrm>
    </dsp:sp>
    <dsp:sp modelId="{16DB573E-87C4-42F3-9A09-BF8BE54E5823}">
      <dsp:nvSpPr>
        <dsp:cNvPr id="0" name=""/>
        <dsp:cNvSpPr/>
      </dsp:nvSpPr>
      <dsp:spPr>
        <a:xfrm>
          <a:off x="1583106" y="420056"/>
          <a:ext cx="316621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526C2-DF19-46BA-B9AA-1D67348A8C3F}">
      <dsp:nvSpPr>
        <dsp:cNvPr id="0" name=""/>
        <dsp:cNvSpPr/>
      </dsp:nvSpPr>
      <dsp:spPr>
        <a:xfrm>
          <a:off x="2026375" y="407559"/>
          <a:ext cx="4306049" cy="1287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Label Dataset and Create Masks of Pictures</a:t>
          </a:r>
          <a:endParaRPr lang="en-US" sz="2400" kern="1200" dirty="0"/>
        </a:p>
      </dsp:txBody>
      <dsp:txXfrm>
        <a:off x="2026375" y="407559"/>
        <a:ext cx="4306049" cy="1287000"/>
      </dsp:txXfrm>
    </dsp:sp>
    <dsp:sp modelId="{AAD6C32E-5A49-4839-BC69-20E31B4C0CBB}">
      <dsp:nvSpPr>
        <dsp:cNvPr id="0" name=""/>
        <dsp:cNvSpPr/>
      </dsp:nvSpPr>
      <dsp:spPr>
        <a:xfrm>
          <a:off x="0" y="1941056"/>
          <a:ext cx="1583106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1941056"/>
        <a:ext cx="1583106" cy="1287000"/>
      </dsp:txXfrm>
    </dsp:sp>
    <dsp:sp modelId="{65126CCE-6D2B-4B7D-8C4F-491EFF6F69D2}">
      <dsp:nvSpPr>
        <dsp:cNvPr id="0" name=""/>
        <dsp:cNvSpPr/>
      </dsp:nvSpPr>
      <dsp:spPr>
        <a:xfrm>
          <a:off x="1599936" y="2030889"/>
          <a:ext cx="316621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4161D-BF22-45B1-908E-CFAA7A94D634}">
      <dsp:nvSpPr>
        <dsp:cNvPr id="0" name=""/>
        <dsp:cNvSpPr/>
      </dsp:nvSpPr>
      <dsp:spPr>
        <a:xfrm>
          <a:off x="2026375" y="2030889"/>
          <a:ext cx="4306049" cy="1287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Train Dataset on U-Net</a:t>
          </a:r>
          <a:endParaRPr lang="en-US" sz="2400" kern="1200" dirty="0"/>
        </a:p>
      </dsp:txBody>
      <dsp:txXfrm>
        <a:off x="2026375" y="2030889"/>
        <a:ext cx="4306049" cy="1287000"/>
      </dsp:txXfrm>
    </dsp:sp>
    <dsp:sp modelId="{98CD13E6-5D7D-4DBE-BA8E-C156D56403C6}">
      <dsp:nvSpPr>
        <dsp:cNvPr id="0" name=""/>
        <dsp:cNvSpPr/>
      </dsp:nvSpPr>
      <dsp:spPr>
        <a:xfrm>
          <a:off x="0" y="3462056"/>
          <a:ext cx="1583106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3462056"/>
        <a:ext cx="1583106" cy="1287000"/>
      </dsp:txXfrm>
    </dsp:sp>
    <dsp:sp modelId="{068046A9-AA4E-48AA-AE13-906AF4C4982C}">
      <dsp:nvSpPr>
        <dsp:cNvPr id="0" name=""/>
        <dsp:cNvSpPr/>
      </dsp:nvSpPr>
      <dsp:spPr>
        <a:xfrm>
          <a:off x="1599936" y="3633883"/>
          <a:ext cx="316621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E5439-8CC8-4C18-B2CD-ADA314D26B16}">
      <dsp:nvSpPr>
        <dsp:cNvPr id="0" name=""/>
        <dsp:cNvSpPr/>
      </dsp:nvSpPr>
      <dsp:spPr>
        <a:xfrm>
          <a:off x="2026375" y="3633883"/>
          <a:ext cx="4306049" cy="1287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Model Output</a:t>
          </a:r>
          <a:br>
            <a:rPr lang="en-US" sz="2400" kern="1200" dirty="0"/>
          </a:br>
          <a:r>
            <a:rPr lang="en-US" sz="2400" kern="1200" dirty="0"/>
            <a:t>(visual and model file)</a:t>
          </a:r>
        </a:p>
      </dsp:txBody>
      <dsp:txXfrm>
        <a:off x="2026375" y="3633883"/>
        <a:ext cx="4306049" cy="128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A932-EA58-4B22-937B-4AECD1333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F120F-D69E-48CD-95D6-0BAD741A3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A23A8-7750-4EA4-89B1-0013AB52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2B6-E593-45D0-8707-E5F871A9D66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45E20-9E64-4E20-B753-F7E6AE40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C879-3E9F-4311-842E-911A99B8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3307-7BB8-4BD7-86B5-52765F1D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6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34B8-4962-417F-9218-2F871699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4A63E-4569-4FEC-B25D-7879C02E5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5C60A-27F2-4ED0-A27A-01B679B2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2B6-E593-45D0-8707-E5F871A9D66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D57AB-B374-4A2F-807B-43B1E0E0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8686F-9291-40BB-B212-DA3D5334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3307-7BB8-4BD7-86B5-52765F1D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1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FC260-5B3B-4E5C-807B-B0C593720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44476-613F-4D16-B248-7D95CF20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3D034-E8DD-481E-9615-4A2C3589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2B6-E593-45D0-8707-E5F871A9D66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79E16-8481-46FA-B509-671FEBBA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8A3B-856D-479F-A6A3-10D038CA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3307-7BB8-4BD7-86B5-52765F1D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6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8D81-1F01-459B-9526-6FA61988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5C98-1BAA-4DF9-BC45-E750C9BF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64E8E-960C-4568-BD0A-B2B89BBE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2B6-E593-45D0-8707-E5F871A9D66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53001-6058-4C1A-9CF8-323B8F84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670F1-83A7-4B39-94F0-4A186680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3307-7BB8-4BD7-86B5-52765F1D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2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8EC8-1730-4EE0-B7D7-BA701E26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18A2A-1BBA-448B-936E-361688905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7674-29CF-499F-9671-DF4E438E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2B6-E593-45D0-8707-E5F871A9D66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F4B64-8B21-4C01-ACA3-D0F0612E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2BDA4-2597-4A13-B08A-035B92C1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3307-7BB8-4BD7-86B5-52765F1D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9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81C9-0B43-4AB2-AAE9-5387DD8A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800B-0D94-4CE4-A32F-A69350C96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A8D89-D7C1-41BD-A465-B82F53616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D1E41-413D-4736-B028-46B8A098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2B6-E593-45D0-8707-E5F871A9D66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6303E-3B1E-479D-8F60-F0424A7B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DB70C-20C1-4D94-95AD-353981C2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3307-7BB8-4BD7-86B5-52765F1D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4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1D47-B649-4D27-8583-764636CB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424B3-B11D-4B40-842B-047CB1D43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FDB2F-4B19-4F8B-85DF-1CFC6C85C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97287-F848-4A2C-9947-33E2B81DB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C1D1-616F-40C8-92F5-F86E2096D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9F415-FCB0-45BA-BD20-02136B59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2B6-E593-45D0-8707-E5F871A9D66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F6DB1-6A56-4137-8BBF-D513A353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4218F-ADE4-48FD-AE68-12207840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3307-7BB8-4BD7-86B5-52765F1D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2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23A6-B9F3-4497-8DC8-070C799B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D333D-40C6-4335-AC5E-310C9EE5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2B6-E593-45D0-8707-E5F871A9D66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AAC32-3476-4B94-B2A3-ADAC7DF5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BEA49-1092-4E76-91F6-0BC07B4D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3307-7BB8-4BD7-86B5-52765F1D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7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EFFD1-C158-47BA-81BF-E9C429E7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2B6-E593-45D0-8707-E5F871A9D66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5F364-1DEE-4C29-88B4-E8BFD9FA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117CD-2A02-40BC-99FA-EE0F210C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3307-7BB8-4BD7-86B5-52765F1D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6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A648-17AA-43B5-AA25-F0D9EF53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D53E-2392-47F3-9615-F16E09AF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55782-DAB4-4EB6-A372-AF5E348C5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F47C2-0430-4D23-A534-794DE6A2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2B6-E593-45D0-8707-E5F871A9D66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B4C4C-652A-4858-A8C9-C652F7BA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44137-CF4F-4F4C-B311-8C649768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3307-7BB8-4BD7-86B5-52765F1D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0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E4A0-9BA9-47C4-AC15-B46DE0BB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59F2E-3FF3-467D-A4C2-3986E51F2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726FE-882C-4D9A-AE96-749FA0F9D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A78A8-74EA-42BC-9275-FCB42BA2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2B6-E593-45D0-8707-E5F871A9D66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0E887-3F2E-461F-A1D4-AC821C24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486E0-5A56-46EF-90DB-6EC3B8D4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3307-7BB8-4BD7-86B5-52765F1D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8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58385-75BB-4936-BE9F-6EE2FE66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318B-0123-4492-8392-E38A160B6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E754A-E2D5-4F1D-9DF0-30A125BDC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882B6-E593-45D0-8707-E5F871A9D66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D2EB-BACB-405F-862C-4AF9ACE1C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51073-AFEF-4379-89DD-A8E4182E3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3307-7BB8-4BD7-86B5-52765F1D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jp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3.png"/><Relationship Id="rId5" Type="http://schemas.openxmlformats.org/officeDocument/2006/relationships/diagramData" Target="../diagrams/data2.xml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3590F-6D9A-44EC-896F-BF101D6F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849467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What is U-Net?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A297-ED0F-4576-9D19-C423E29CC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681515"/>
            <a:ext cx="3363974" cy="4372152"/>
          </a:xfrm>
        </p:spPr>
        <p:txBody>
          <a:bodyPr>
            <a:normAutofit/>
          </a:bodyPr>
          <a:lstStyle/>
          <a:p>
            <a:r>
              <a:rPr lang="en-US" sz="2000"/>
              <a:t>U-Net is a fully convolutional network (FCN) that does image segmentation. Its goal is to predict each pixel's class.</a:t>
            </a:r>
          </a:p>
          <a:p>
            <a:r>
              <a:rPr lang="en-US" sz="2000"/>
              <a:t>U-Net is modified from FCNs in a way where segmentation is more accurate, especially in medical imaging. </a:t>
            </a:r>
            <a:endParaRPr lang="en-US" sz="2000" dirty="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74F87D8-78CA-4B9B-B5F4-9A981E1A1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81" y="1069279"/>
            <a:ext cx="7096904" cy="471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52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4AC88D-D714-4BC6-AAEA-39C9CF5AC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 descr="A screenshot of a video game&#10;&#10;Description automatically generated">
            <a:extLst>
              <a:ext uri="{FF2B5EF4-FFF2-40B4-BE49-F238E27FC236}">
                <a16:creationId xmlns:a16="http://schemas.microsoft.com/office/drawing/2014/main" id="{6AD52C07-21A8-43A9-AF1E-11492BA47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70186"/>
            <a:ext cx="6250769" cy="4156761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6E32AF23-5E07-4275-86A3-207D10333016}"/>
              </a:ext>
            </a:extLst>
          </p:cNvPr>
          <p:cNvSpPr txBox="1">
            <a:spLocks/>
          </p:cNvSpPr>
          <p:nvPr/>
        </p:nvSpPr>
        <p:spPr>
          <a:xfrm>
            <a:off x="643468" y="623392"/>
            <a:ext cx="3363974" cy="8494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How does it work?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6B8D034-8729-4752-BEDE-EBE21C827265}"/>
              </a:ext>
            </a:extLst>
          </p:cNvPr>
          <p:cNvSpPr txBox="1">
            <a:spLocks/>
          </p:cNvSpPr>
          <p:nvPr/>
        </p:nvSpPr>
        <p:spPr>
          <a:xfrm>
            <a:off x="643468" y="1754668"/>
            <a:ext cx="3363974" cy="437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3 Components:</a:t>
            </a:r>
          </a:p>
          <a:p>
            <a:pPr lvl="1"/>
            <a:r>
              <a:rPr lang="en-US" sz="1800" dirty="0" err="1"/>
              <a:t>Downsampling</a:t>
            </a:r>
            <a:endParaRPr lang="en-US" sz="1800" dirty="0"/>
          </a:p>
          <a:p>
            <a:pPr lvl="1"/>
            <a:r>
              <a:rPr lang="en-US" sz="1800" dirty="0"/>
              <a:t>Bottleneck</a:t>
            </a:r>
          </a:p>
          <a:p>
            <a:pPr lvl="1"/>
            <a:r>
              <a:rPr lang="en-US" sz="1800" dirty="0" err="1"/>
              <a:t>Upsampling</a:t>
            </a:r>
            <a:endParaRPr lang="en-US" sz="1800" dirty="0"/>
          </a:p>
          <a:p>
            <a:r>
              <a:rPr lang="en-US" sz="2000" dirty="0"/>
              <a:t>U-Net essentially doubles the feature channels during each convolution during </a:t>
            </a:r>
            <a:r>
              <a:rPr lang="en-US" sz="2000" dirty="0" err="1"/>
              <a:t>downsampling</a:t>
            </a:r>
            <a:r>
              <a:rPr lang="en-US" sz="2000" dirty="0"/>
              <a:t>, and </a:t>
            </a:r>
            <a:r>
              <a:rPr lang="en-US" sz="2000" dirty="0" err="1"/>
              <a:t>upsamples</a:t>
            </a:r>
            <a:r>
              <a:rPr lang="en-US" sz="2000" dirty="0"/>
              <a:t> back to a segmented image.</a:t>
            </a:r>
          </a:p>
          <a:p>
            <a:r>
              <a:rPr lang="en-US" sz="2000" dirty="0"/>
              <a:t>The correlations from the feature channels are copied over to </a:t>
            </a:r>
            <a:r>
              <a:rPr lang="en-US" sz="2000" dirty="0" err="1"/>
              <a:t>upsampling</a:t>
            </a:r>
            <a:r>
              <a:rPr lang="en-US" sz="2000" dirty="0"/>
              <a:t>. </a:t>
            </a:r>
          </a:p>
        </p:txBody>
      </p:sp>
      <p:pic>
        <p:nvPicPr>
          <p:cNvPr id="40" name="Picture 39" descr="A screenshot of a video game&#10;&#10;Description automatically generated">
            <a:extLst>
              <a:ext uri="{FF2B5EF4-FFF2-40B4-BE49-F238E27FC236}">
                <a16:creationId xmlns:a16="http://schemas.microsoft.com/office/drawing/2014/main" id="{044939EB-1C4B-428B-BD53-5093960A6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81" y="1069279"/>
            <a:ext cx="7096904" cy="471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39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032FE73-184B-4968-87A2-55C0DBED155E}"/>
              </a:ext>
            </a:extLst>
          </p:cNvPr>
          <p:cNvSpPr txBox="1">
            <a:spLocks/>
          </p:cNvSpPr>
          <p:nvPr/>
        </p:nvSpPr>
        <p:spPr>
          <a:xfrm>
            <a:off x="801098" y="1396289"/>
            <a:ext cx="6387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does it work?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2253844-5DFA-426D-A250-759E5B95E944}"/>
              </a:ext>
            </a:extLst>
          </p:cNvPr>
          <p:cNvSpPr txBox="1">
            <a:spLocks/>
          </p:cNvSpPr>
          <p:nvPr/>
        </p:nvSpPr>
        <p:spPr>
          <a:xfrm>
            <a:off x="805542" y="2508069"/>
            <a:ext cx="6382657" cy="3545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Components:</a:t>
            </a:r>
          </a:p>
          <a:p>
            <a:pPr lvl="1"/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Downsampling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Bottleneck</a:t>
            </a:r>
          </a:p>
          <a:p>
            <a:pPr lvl="1"/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Upsampling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U-Net essentially doubles the feature channels during each convolution during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downsampling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upsamples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back to a segmented image.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correlations from the feature channels are copied over to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upsampling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wall, indoor, white, sitting&#10;&#10;Description automatically generated">
            <a:extLst>
              <a:ext uri="{FF2B5EF4-FFF2-40B4-BE49-F238E27FC236}">
                <a16:creationId xmlns:a16="http://schemas.microsoft.com/office/drawing/2014/main" id="{1FACC2D9-959B-4AF3-A5EA-4DD0EBE012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3" t="4289" r="2386" b="3832"/>
          <a:stretch/>
        </p:blipFill>
        <p:spPr>
          <a:xfrm>
            <a:off x="8396600" y="245304"/>
            <a:ext cx="2933453" cy="2959355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6C39E2-386C-4F54-93AD-617858ACC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70" y="3653342"/>
            <a:ext cx="2965742" cy="289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29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93E05-5733-497D-BA75-8F7287F07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Advantages of U-Net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BDC2EC-0E56-4815-AC44-2C74AD559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4800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8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A3EF-92FF-404F-BC2E-36B7487E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Methodology: Catheter Detection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A3D0FF5-9B50-480D-9890-45EB4D533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977" y="1605475"/>
            <a:ext cx="1410777" cy="1410777"/>
          </a:xfrm>
          <a:prstGeom prst="rect">
            <a:avLst/>
          </a:prstGeom>
        </p:spPr>
      </p:pic>
      <p:pic>
        <p:nvPicPr>
          <p:cNvPr id="21" name="Picture 20" descr="A close up of a white wall&#10;&#10;Description automatically generated">
            <a:extLst>
              <a:ext uri="{FF2B5EF4-FFF2-40B4-BE49-F238E27FC236}">
                <a16:creationId xmlns:a16="http://schemas.microsoft.com/office/drawing/2014/main" id="{A9CA71A6-028D-4E07-9A45-853A9D3F9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5474"/>
            <a:ext cx="1410777" cy="1410777"/>
          </a:xfrm>
          <a:prstGeom prst="rect">
            <a:avLst/>
          </a:prstGeom>
        </p:spPr>
      </p:pic>
      <p:pic>
        <p:nvPicPr>
          <p:cNvPr id="26" name="Picture 2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65E28C-33C9-4E15-BE72-972299B9A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25" y="3288076"/>
            <a:ext cx="1865388" cy="1240483"/>
          </a:xfrm>
          <a:prstGeom prst="rect">
            <a:avLst/>
          </a:prstGeom>
        </p:spPr>
      </p:pic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E3CCBA7D-D8E9-47C2-8AB2-69E63713A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9348898"/>
              </p:ext>
            </p:extLst>
          </p:nvPr>
        </p:nvGraphicFramePr>
        <p:xfrm>
          <a:off x="2513306" y="1257192"/>
          <a:ext cx="6332425" cy="5169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9" name="Picture 28" descr="A picture containing wall, indoor, white, sitting&#10;&#10;Description automatically generated">
            <a:extLst>
              <a:ext uri="{FF2B5EF4-FFF2-40B4-BE49-F238E27FC236}">
                <a16:creationId xmlns:a16="http://schemas.microsoft.com/office/drawing/2014/main" id="{75F7ECCC-4263-429F-A2FD-FDEE93B052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79" y="4688600"/>
            <a:ext cx="1581691" cy="1592218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AA850C-F10B-4956-8F87-3E6F58EDB1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12" y="4749529"/>
            <a:ext cx="1647743" cy="160774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1BAF5EA-73BA-43CD-A660-39BE5A292CB5}"/>
              </a:ext>
            </a:extLst>
          </p:cNvPr>
          <p:cNvSpPr txBox="1"/>
          <p:nvPr/>
        </p:nvSpPr>
        <p:spPr>
          <a:xfrm>
            <a:off x="9063825" y="2687586"/>
            <a:ext cx="26073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Uses of the Model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 that reads in videos detect catheters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Sync positions of detected pixels to cartesian coordinates in AR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9340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 is U-Net?</vt:lpstr>
      <vt:lpstr>PowerPoint Presentation</vt:lpstr>
      <vt:lpstr>PowerPoint Presentation</vt:lpstr>
      <vt:lpstr>Advantages of U-Net</vt:lpstr>
      <vt:lpstr>Methodology: Catheter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U-Net?</dc:title>
  <dc:creator>Honson Tran</dc:creator>
  <cp:lastModifiedBy>Honson Tran</cp:lastModifiedBy>
  <cp:revision>7</cp:revision>
  <dcterms:created xsi:type="dcterms:W3CDTF">2019-10-20T22:57:57Z</dcterms:created>
  <dcterms:modified xsi:type="dcterms:W3CDTF">2019-10-20T23:50:11Z</dcterms:modified>
</cp:coreProperties>
</file>