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74" r:id="rId4"/>
    <p:sldId id="275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73" r:id="rId14"/>
    <p:sldId id="268" r:id="rId15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94C7767-EE95-4CD8-B894-43EEA6628EEE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B6CE8A1-50F1-4BF2-956C-777D20827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25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F4631A0-690C-44B5-BD8D-820BBBD3B972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4B7BC7-889C-46A6-BE11-FFA10487B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22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88C-D4E3-4219-A5EF-5DC66D0B6CA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A2FE-958C-4E83-A564-1BCEF62A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8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88C-D4E3-4219-A5EF-5DC66D0B6CA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A2FE-958C-4E83-A564-1BCEF62A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88C-D4E3-4219-A5EF-5DC66D0B6CA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A2FE-958C-4E83-A564-1BCEF62A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1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88C-D4E3-4219-A5EF-5DC66D0B6CA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A2FE-958C-4E83-A564-1BCEF62A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0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88C-D4E3-4219-A5EF-5DC66D0B6CA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A2FE-958C-4E83-A564-1BCEF62A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4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88C-D4E3-4219-A5EF-5DC66D0B6CA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A2FE-958C-4E83-A564-1BCEF62A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88C-D4E3-4219-A5EF-5DC66D0B6CA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A2FE-958C-4E83-A564-1BCEF62A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0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88C-D4E3-4219-A5EF-5DC66D0B6CA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A2FE-958C-4E83-A564-1BCEF62A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88C-D4E3-4219-A5EF-5DC66D0B6CA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A2FE-958C-4E83-A564-1BCEF62A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7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88C-D4E3-4219-A5EF-5DC66D0B6CA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A2FE-958C-4E83-A564-1BCEF62A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1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88C-D4E3-4219-A5EF-5DC66D0B6CA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4A2FE-958C-4E83-A564-1BCEF62A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2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4D88C-D4E3-4219-A5EF-5DC66D0B6CAC}" type="datetimeFigureOut">
              <a:rPr lang="en-US" smtClean="0"/>
              <a:t>9/26/2016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4A2FE-958C-4E83-A564-1BCEF62AC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Recitation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Mini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when you want to have a backup plan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Conditional Statements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500" t="23926" r="35416" b="47482"/>
          <a:stretch/>
        </p:blipFill>
        <p:spPr>
          <a:xfrm>
            <a:off x="533400" y="2331720"/>
            <a:ext cx="10820400" cy="377637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697072" y="2362207"/>
            <a:ext cx="690281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3894" y="2147054"/>
            <a:ext cx="33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Statement with Boolean result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292789" y="3252906"/>
            <a:ext cx="242047" cy="48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81800" y="3712908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to do if Boolean is true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641054" y="4504797"/>
            <a:ext cx="242047" cy="48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30065" y="4964799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to do if Boolean is false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475604" y="5083195"/>
            <a:ext cx="242047" cy="48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4615" y="5543197"/>
            <a:ext cx="390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Marked end of conditional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4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19000" t="24074" r="28584" b="45407"/>
          <a:stretch/>
        </p:blipFill>
        <p:spPr>
          <a:xfrm>
            <a:off x="1074420" y="2327854"/>
            <a:ext cx="9585960" cy="31394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if/</a:t>
            </a:r>
            <a:r>
              <a:rPr lang="en-US" dirty="0" err="1" smtClean="0"/>
              <a:t>elseif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when you want to have multiple backup plans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Conditional Statements</a:t>
            </a:r>
            <a:endParaRPr lang="en-US" sz="28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51120" y="2362207"/>
            <a:ext cx="1236234" cy="15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3894" y="2147054"/>
            <a:ext cx="33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Statement with Boolean result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83101" y="2712296"/>
            <a:ext cx="337073" cy="20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20174" y="2515819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to do if Boolean is true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762077" y="4862186"/>
            <a:ext cx="242047" cy="48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37155" y="5343135"/>
            <a:ext cx="368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to do if all Booleans are false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475604" y="5193876"/>
            <a:ext cx="242047" cy="48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64615" y="5653878"/>
            <a:ext cx="390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Marked end of conditional commands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867400" y="3136172"/>
            <a:ext cx="1236234" cy="15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20174" y="2921019"/>
            <a:ext cx="487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Additional Statement with Boolean result. You can have any number of these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747760" y="3675263"/>
            <a:ext cx="428431" cy="7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76190" y="3478786"/>
            <a:ext cx="3039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to do if Additional Boolean is true, as long as the first Boolean was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82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7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Switch/case/otherwise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when you need to check for a bunch of different cases</a:t>
            </a:r>
          </a:p>
          <a:p>
            <a:r>
              <a:rPr lang="en-US" dirty="0" smtClean="0"/>
              <a:t>Everything done with a switch can be done with if/</a:t>
            </a:r>
            <a:r>
              <a:rPr lang="en-US" dirty="0" err="1" smtClean="0"/>
              <a:t>elseif</a:t>
            </a:r>
            <a:r>
              <a:rPr lang="en-US" dirty="0" smtClean="0"/>
              <a:t>, FYI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Conditional Statements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43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 script – Reminder!!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Scripts must follow the same naming rules as variables when you save them</a:t>
            </a:r>
          </a:p>
          <a:p>
            <a:pPr lvl="1"/>
            <a:r>
              <a:rPr lang="en-US" dirty="0"/>
              <a:t>No spaces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my </a:t>
            </a:r>
            <a:r>
              <a:rPr lang="en-US" dirty="0" smtClean="0"/>
              <a:t>script</a:t>
            </a:r>
            <a:endParaRPr lang="en-US" dirty="0"/>
          </a:p>
          <a:p>
            <a:pPr lvl="1"/>
            <a:r>
              <a:rPr lang="en-US" dirty="0"/>
              <a:t>No special characters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#$*!@script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Underscores </a:t>
            </a:r>
            <a:r>
              <a:rPr lang="en-US" dirty="0" smtClean="0">
                <a:sym typeface="Wingdings" panose="05000000000000000000" pitchFamily="2" charset="2"/>
              </a:rPr>
              <a:t>OK  </a:t>
            </a:r>
            <a:r>
              <a:rPr lang="en-US" dirty="0" err="1" smtClean="0">
                <a:sym typeface="Wingdings" panose="05000000000000000000" pitchFamily="2" charset="2"/>
              </a:rPr>
              <a:t>my_script</a:t>
            </a:r>
            <a:endParaRPr lang="en-US" dirty="0"/>
          </a:p>
          <a:p>
            <a:pPr lvl="1"/>
            <a:r>
              <a:rPr lang="en-US" dirty="0"/>
              <a:t>Can’t start with numbers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1coolScript</a:t>
            </a:r>
            <a:endParaRPr lang="en-US" dirty="0"/>
          </a:p>
          <a:p>
            <a:r>
              <a:rPr lang="en-US" dirty="0" smtClean="0"/>
              <a:t>Usually a good idea to name your script after what it does</a:t>
            </a:r>
          </a:p>
          <a:p>
            <a:pPr lvl="1"/>
            <a:r>
              <a:rPr lang="en-US" dirty="0" err="1" smtClean="0"/>
              <a:t>CalculateMyGrade</a:t>
            </a:r>
            <a:endParaRPr lang="en-US" dirty="0" smtClean="0"/>
          </a:p>
          <a:p>
            <a:pPr lvl="1"/>
            <a:r>
              <a:rPr lang="en-US" dirty="0" err="1" smtClean="0"/>
              <a:t>findThePressure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808970" y="0"/>
            <a:ext cx="127635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000" dirty="0" smtClean="0"/>
              <a:t>Scripts and I/O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7180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565" y="0"/>
            <a:ext cx="10515600" cy="1325563"/>
          </a:xfrm>
        </p:spPr>
        <p:txBody>
          <a:bodyPr/>
          <a:lstStyle/>
          <a:p>
            <a:r>
              <a:rPr lang="en-US" dirty="0" smtClean="0"/>
              <a:t>hc667Recitation3Problem1.m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644"/>
            <a:ext cx="7197277" cy="6343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554" y="1476103"/>
            <a:ext cx="7586794" cy="54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9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1</a:t>
            </a:r>
            <a:r>
              <a:rPr lang="en-US" dirty="0" smtClean="0"/>
              <a:t>: Function </a:t>
            </a:r>
          </a:p>
          <a:p>
            <a:r>
              <a:rPr lang="en-US" dirty="0" smtClean="0"/>
              <a:t>Part </a:t>
            </a:r>
            <a:r>
              <a:rPr lang="en-US" dirty="0" smtClean="0"/>
              <a:t>2: </a:t>
            </a:r>
            <a:r>
              <a:rPr lang="en-US" dirty="0" smtClean="0"/>
              <a:t>Conditional Statements, If/else</a:t>
            </a:r>
          </a:p>
          <a:p>
            <a:r>
              <a:rPr lang="en-US" dirty="0" smtClean="0"/>
              <a:t>Part </a:t>
            </a:r>
            <a:r>
              <a:rPr lang="en-US" dirty="0" smtClean="0"/>
              <a:t>3</a:t>
            </a:r>
            <a:r>
              <a:rPr lang="en-US" dirty="0"/>
              <a:t>: </a:t>
            </a:r>
            <a:r>
              <a:rPr lang="en-US" dirty="0" smtClean="0"/>
              <a:t>Recitation3Problem1.m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 smtClean="0"/>
              <a:t>Functions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4473389" y="2357718"/>
            <a:ext cx="2626658" cy="2635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Program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838200" y="2864223"/>
            <a:ext cx="2572870" cy="16226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Inputs</a:t>
            </a:r>
          </a:p>
        </p:txBody>
      </p:sp>
      <p:cxnSp>
        <p:nvCxnSpPr>
          <p:cNvPr id="8" name="Straight Arrow Connector 7"/>
          <p:cNvCxnSpPr>
            <a:stCxn id="6" idx="3"/>
            <a:endCxn id="5" idx="2"/>
          </p:cNvCxnSpPr>
          <p:nvPr/>
        </p:nvCxnSpPr>
        <p:spPr>
          <a:xfrm>
            <a:off x="3411070" y="3675529"/>
            <a:ext cx="106231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00047" y="3675528"/>
            <a:ext cx="106231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162366" y="2864223"/>
            <a:ext cx="2572870" cy="162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Outputs</a:t>
            </a:r>
          </a:p>
        </p:txBody>
      </p:sp>
      <p:cxnSp>
        <p:nvCxnSpPr>
          <p:cNvPr id="12" name="Straight Arrow Connector 11"/>
          <p:cNvCxnSpPr>
            <a:endCxn id="5" idx="4"/>
          </p:cNvCxnSpPr>
          <p:nvPr/>
        </p:nvCxnSpPr>
        <p:spPr>
          <a:xfrm flipV="1">
            <a:off x="5786718" y="4993341"/>
            <a:ext cx="0" cy="47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0953" y="5468471"/>
            <a:ext cx="277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set of commands for a computer to execute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39471" y="4486834"/>
            <a:ext cx="0" cy="47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9247" y="4974974"/>
            <a:ext cx="3117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expect certain variables or conditions to start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435353" y="4473824"/>
            <a:ext cx="0" cy="475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95129" y="4961964"/>
            <a:ext cx="3117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return certain variables at the beginning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2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4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Programs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MATLAB, most of the programs you will write will be in the form    of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</a:p>
          <a:p>
            <a:r>
              <a:rPr lang="en-US" dirty="0" smtClean="0"/>
              <a:t>We generally write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en-US" dirty="0" smtClean="0"/>
              <a:t> so that they can be universally applicable to a certain set of inputs</a:t>
            </a:r>
          </a:p>
          <a:p>
            <a:pPr lvl="1"/>
            <a:r>
              <a:rPr lang="en-US" dirty="0" smtClean="0"/>
              <a:t>C = </a:t>
            </a:r>
            <a:r>
              <a:rPr lang="en-US" dirty="0" err="1" smtClean="0"/>
              <a:t>xor</a:t>
            </a:r>
            <a:r>
              <a:rPr lang="en-US" dirty="0" smtClean="0"/>
              <a:t>(A,B) will work on any bits A and B.</a:t>
            </a:r>
          </a:p>
          <a:p>
            <a:pPr lvl="1"/>
            <a:r>
              <a:rPr lang="en-US" dirty="0" smtClean="0"/>
              <a:t>x = abs(y) will work on any number y...</a:t>
            </a:r>
          </a:p>
          <a:p>
            <a:r>
              <a:rPr lang="en-US" dirty="0" smtClean="0"/>
              <a:t>We write user created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en-US" dirty="0" smtClean="0"/>
              <a:t> so that they can be used in the same way as built in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 smtClean="0"/>
              <a:t>Functions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5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302"/>
            <a:ext cx="10515600" cy="1325563"/>
          </a:xfrm>
        </p:spPr>
        <p:txBody>
          <a:bodyPr/>
          <a:lstStyle/>
          <a:p>
            <a:r>
              <a:rPr lang="en-US" dirty="0" smtClean="0"/>
              <a:t>Functions in MATLAB: Syntax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 smtClean="0"/>
              <a:t>Functions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6847" r="37386" b="59180"/>
          <a:stretch/>
        </p:blipFill>
        <p:spPr>
          <a:xfrm>
            <a:off x="370609" y="2649913"/>
            <a:ext cx="11450782" cy="246611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38282" y="3442447"/>
            <a:ext cx="636494" cy="573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48754" y="3539448"/>
            <a:ext cx="2626658" cy="2635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Program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3088341" y="1819836"/>
            <a:ext cx="2572870" cy="16226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Inputs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121589" y="2106706"/>
            <a:ext cx="2572870" cy="1622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Outputs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68824" y="2097741"/>
            <a:ext cx="439270" cy="85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" y="1279527"/>
            <a:ext cx="2131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MATLAB know that this .m file is a function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32722" y="4326700"/>
            <a:ext cx="3344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you will use to “call” the function from elsewhere. MUST MATCH FILE NAME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826188" y="3316941"/>
            <a:ext cx="573741" cy="95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4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in MATLAB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elsewhere in MATLAB...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 dirty="0" smtClean="0"/>
              <a:t>Functions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846" t="20086" r="22052" b="7208"/>
          <a:stretch/>
        </p:blipFill>
        <p:spPr>
          <a:xfrm>
            <a:off x="746760" y="2319338"/>
            <a:ext cx="5150217" cy="3563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310" y="2319338"/>
            <a:ext cx="69342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1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 statements are ways to get our programs to react to    logic or specific cases</a:t>
            </a:r>
          </a:p>
          <a:p>
            <a:r>
              <a:rPr lang="en-US" dirty="0" smtClean="0"/>
              <a:t>What if something should behave differently if a number is zero?</a:t>
            </a:r>
          </a:p>
          <a:p>
            <a:r>
              <a:rPr lang="en-US" dirty="0" smtClean="0"/>
              <a:t>What if you only want to do a calculation if the input is correct?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Conditional Statements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506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statements are the most basic conditional statement in MATLAB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333" t="23732" r="37180" b="61909"/>
          <a:stretch/>
        </p:blipFill>
        <p:spPr>
          <a:xfrm>
            <a:off x="838200" y="2617972"/>
            <a:ext cx="9988062" cy="18133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Conditional Statements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537012" y="3128682"/>
            <a:ext cx="421341" cy="618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01672" y="2501153"/>
            <a:ext cx="690281" cy="28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08494" y="2286000"/>
            <a:ext cx="33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Statement with Boolean result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427694" y="3675529"/>
            <a:ext cx="242047" cy="48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16705" y="4135531"/>
            <a:ext cx="303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Things to do if Boolean is true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595283" y="4159624"/>
            <a:ext cx="233083" cy="77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41930" y="4930588"/>
            <a:ext cx="355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Marked end to things to do if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8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are working with numbers?!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Fear not! Comparative statements are here</a:t>
            </a:r>
          </a:p>
          <a:p>
            <a:r>
              <a:rPr lang="en-US" dirty="0" smtClean="0"/>
              <a:t>Compare numbers, return Booleans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/>
              <a:t>Conditional Statements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65835" y="3050490"/>
          <a:ext cx="8127999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== 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~=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2~=m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&gt;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&lt;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Greater</a:t>
                      </a:r>
                      <a:r>
                        <a:rPr lang="en-US" baseline="0" dirty="0" smtClean="0"/>
                        <a:t>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mass &gt;=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Less than or equal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&lt;= expiration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7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513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Recitation 3</vt:lpstr>
      <vt:lpstr>Outline</vt:lpstr>
      <vt:lpstr>What is a Program?</vt:lpstr>
      <vt:lpstr>Programs in MATLAB</vt:lpstr>
      <vt:lpstr>Functions in MATLAB: Syntax</vt:lpstr>
      <vt:lpstr>Functions in MATLAB syntax</vt:lpstr>
      <vt:lpstr>Conditional Statements</vt:lpstr>
      <vt:lpstr>if statements</vt:lpstr>
      <vt:lpstr>What if we are working with numbers?!</vt:lpstr>
      <vt:lpstr>if/else</vt:lpstr>
      <vt:lpstr>if/elseif</vt:lpstr>
      <vt:lpstr>Switch/case/otherwise</vt:lpstr>
      <vt:lpstr>Naming a script – Reminder!!</vt:lpstr>
      <vt:lpstr>hc667Recitation3Problem1.m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</dc:title>
  <dc:creator>Phil</dc:creator>
  <cp:lastModifiedBy>hjchoi</cp:lastModifiedBy>
  <cp:revision>31</cp:revision>
  <cp:lastPrinted>2016-09-20T16:44:09Z</cp:lastPrinted>
  <dcterms:created xsi:type="dcterms:W3CDTF">2016-09-08T02:30:30Z</dcterms:created>
  <dcterms:modified xsi:type="dcterms:W3CDTF">2016-09-26T16:00:20Z</dcterms:modified>
</cp:coreProperties>
</file>