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2" r:id="rId3"/>
    <p:sldId id="271" r:id="rId4"/>
    <p:sldId id="287" r:id="rId5"/>
    <p:sldId id="288" r:id="rId6"/>
    <p:sldId id="289" r:id="rId7"/>
    <p:sldId id="290" r:id="rId8"/>
    <p:sldId id="291" r:id="rId9"/>
    <p:sldId id="292" r:id="rId10"/>
    <p:sldId id="300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302" r:id="rId1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4027AB-4F9B-4535-94B0-8639DD5EC2EE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0CBE58-3641-479A-8D13-8088375A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9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261E-E57B-40D9-AAE4-0C0C0C94C18C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AE90-4565-4C5D-A7DA-C701686A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Lecture</a:t>
            </a:r>
          </a:p>
        </p:txBody>
      </p:sp>
    </p:spTree>
    <p:extLst>
      <p:ext uri="{BB962C8B-B14F-4D97-AF65-F5344CB8AC3E}">
        <p14:creationId xmlns:p14="http://schemas.microsoft.com/office/powerpoint/2010/main" val="2694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individual numbers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call these the “elements” of the array</a:t>
            </a:r>
          </a:p>
          <a:p>
            <a:r>
              <a:rPr lang="en-US" dirty="0" smtClean="0"/>
              <a:t>We start counting these elements at “1”</a:t>
            </a:r>
          </a:p>
          <a:p>
            <a:pPr lvl="1"/>
            <a:r>
              <a:rPr lang="en-US" dirty="0" smtClean="0"/>
              <a:t>MATLAB is weird, almost every other programming language starts at “0”</a:t>
            </a:r>
          </a:p>
          <a:p>
            <a:r>
              <a:rPr lang="en-US" dirty="0" smtClean="0"/>
              <a:t>These rules work the same for vertical and horizontal arrays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[2 4 6 8 10]’;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233056" y="2049834"/>
                <a:ext cx="730776" cy="426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056" y="2049834"/>
                <a:ext cx="730776" cy="42620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11218248" y="2012747"/>
            <a:ext cx="730776" cy="701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1971934" y="2363587"/>
            <a:ext cx="9246314" cy="206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33056" y="3762558"/>
            <a:ext cx="730776" cy="701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2044931" y="4113398"/>
            <a:ext cx="9188125" cy="857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43840" y="2049834"/>
                <a:ext cx="730776" cy="426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840" y="2049834"/>
                <a:ext cx="730776" cy="42620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individual numbers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treat the elements of arrays like you would any other number 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Give them a value: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x(2) = 15;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them in an equation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x(5) = x(1)*x(4);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can also create arrays of Booleans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 0 1 0 1 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1 0];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%Remind you of anything? 							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233056" y="2049834"/>
                <a:ext cx="730776" cy="426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056" y="2049834"/>
                <a:ext cx="730776" cy="42620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38448" y="2049834"/>
                <a:ext cx="730776" cy="426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448" y="2049834"/>
                <a:ext cx="730776" cy="4262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1233056" y="2860645"/>
            <a:ext cx="730776" cy="701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16531" y="3211484"/>
            <a:ext cx="7816525" cy="97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233056" y="5348902"/>
            <a:ext cx="730776" cy="701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233056" y="4579755"/>
            <a:ext cx="730776" cy="70167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33056" y="2104400"/>
            <a:ext cx="730776" cy="70167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</a:endParaRPr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 flipH="1" flipV="1">
            <a:off x="4064924" y="4312548"/>
            <a:ext cx="7168132" cy="618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 flipH="1">
            <a:off x="3217025" y="2455240"/>
            <a:ext cx="8016031" cy="1707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>
            <a:off x="2310938" y="4315801"/>
            <a:ext cx="8922118" cy="1383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  <p:bldP spid="11" grpId="0"/>
      <p:bldP spid="11" grpId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bear repeating</a:t>
            </a:r>
          </a:p>
          <a:p>
            <a:r>
              <a:rPr lang="en-US" dirty="0" smtClean="0"/>
              <a:t>Loops give us rules and structures for repeating commands as many times as we need to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0822335" y="0"/>
            <a:ext cx="1276350" cy="1981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Loops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5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a set of commands so long as some logical statement is true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x&lt;20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x*1;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0822335" y="0"/>
            <a:ext cx="1276350" cy="1981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Loops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91840" y="2535382"/>
            <a:ext cx="2959331" cy="41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51171" y="2350716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 resulting in a Boolean</a:t>
            </a:r>
          </a:p>
          <a:p>
            <a:r>
              <a:rPr lang="en-US" dirty="0" smtClean="0"/>
              <a:t>If the Boolean is always true, it will keep running infinitely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87636" y="3340325"/>
            <a:ext cx="2959331" cy="41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46967" y="3155659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code you want to repeat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4015047" y="2904714"/>
            <a:ext cx="764771" cy="989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48996" y="3527852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Conditional statements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48995" y="3816628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Call functions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48994" y="4082034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Create variables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48993" y="4390650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Do calculations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48993" y="4684310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Other loops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12174" y="4061252"/>
            <a:ext cx="2959331" cy="41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79818" y="3906073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things to be repeated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951018" y="3906073"/>
            <a:ext cx="185652" cy="917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5400000">
            <a:off x="2902011" y="2689942"/>
            <a:ext cx="114638" cy="2294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27564" y="4759982"/>
            <a:ext cx="3275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Useful for loops: You can use a variable in an equation and assign the resulting value to the same value (i.e. counting how many times you have gone through the loop)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7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something a predetermined number of times</a:t>
            </a:r>
          </a:p>
          <a:p>
            <a:r>
              <a:rPr lang="en-US" dirty="0" smtClean="0"/>
              <a:t>Has built in counting variable!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= 1:1:20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y(counter) = counter*10;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0822335" y="0"/>
            <a:ext cx="1276350" cy="1981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Loops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12081" y="3012556"/>
            <a:ext cx="1375062" cy="29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3613" y="2823405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a variable “counter”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5708" y="3064726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Starts at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35708" y="3327672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Counts by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35707" y="3612925"/>
            <a:ext cx="339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Stops at 20</a:t>
            </a:r>
          </a:p>
        </p:txBody>
      </p:sp>
      <p:sp>
        <p:nvSpPr>
          <p:cNvPr id="18" name="Right Brace 17"/>
          <p:cNvSpPr/>
          <p:nvPr/>
        </p:nvSpPr>
        <p:spPr>
          <a:xfrm rot="5400000">
            <a:off x="4455377" y="2652027"/>
            <a:ext cx="290946" cy="1368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39244" y="3512338"/>
            <a:ext cx="224443" cy="1242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40480" y="4754880"/>
            <a:ext cx="32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decide these parameters for every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 rot="5400000">
            <a:off x="4193770" y="1376566"/>
            <a:ext cx="290946" cy="50102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91194" y="4133609"/>
            <a:ext cx="1173235" cy="1471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3506" y="5506602"/>
            <a:ext cx="323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and loops are the peanut butter and jelly of programming: They go together A LOT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35707" y="3865451"/>
            <a:ext cx="339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Follows same counting rules and syntax as arrays</a:t>
            </a:r>
          </a:p>
        </p:txBody>
      </p:sp>
    </p:spTree>
    <p:extLst>
      <p:ext uri="{BB962C8B-B14F-4D97-AF65-F5344CB8AC3E}">
        <p14:creationId xmlns:p14="http://schemas.microsoft.com/office/powerpoint/2010/main" val="4935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3" grpId="0"/>
      <p:bldP spid="24" grpId="0"/>
      <p:bldP spid="25" grpId="0"/>
      <p:bldP spid="18" grpId="0" animBg="1"/>
      <p:bldP spid="27" grpId="0"/>
      <p:bldP spid="28" grpId="0" animBg="1"/>
      <p:bldP spid="3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[Collaboration]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/>
                      <m:t>𝐹𝑖𝑏𝑜𝑛𝑎𝑐𝑐𝑖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𝐹𝑖𝑏𝑜𝑛𝑎𝑐𝑐𝑖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+</m:t>
                    </m:r>
                    <m:r>
                      <a:rPr lang="en-US" i="1"/>
                      <m:t>𝐹𝑖𝑏𝑜𝑛𝑎𝑐𝑐𝑖</m:t>
                    </m:r>
                    <m:r>
                      <a:rPr lang="en-US" i="1"/>
                      <m:t>(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n is the current position in the sequence. The first 10 numbers in the sequence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0 1 1 2 3 5 8 13 21 34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Fibonacci Number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Start with “Function”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Conditional Statement (=if)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Loop (for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=) –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(index)</a:t>
                </a:r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7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/>
                      <m:t>𝐹𝑖𝑏𝑜𝑛𝑎𝑐𝑐𝑖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𝐹𝑖𝑏𝑜𝑛𝑎𝑐𝑐𝑖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  <m:r>
                          <a:rPr lang="en-US" i="1"/>
                          <m:t>−1</m:t>
                        </m:r>
                      </m:e>
                    </m:d>
                    <m:r>
                      <a:rPr lang="en-US" i="1"/>
                      <m:t>+</m:t>
                    </m:r>
                    <m:r>
                      <a:rPr lang="en-US" i="1"/>
                      <m:t>𝐹𝑖𝑏𝑜𝑛𝑎𝑐𝑐𝑖</m:t>
                    </m:r>
                    <m:r>
                      <a:rPr lang="en-US" i="1"/>
                      <m:t>(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−2)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first 10 numbers in the sequence are:</a:t>
                </a:r>
              </a:p>
              <a:p>
                <a:pPr marL="0" indent="0" algn="ctr">
                  <a:buNone/>
                </a:pPr>
                <a:r>
                  <a:rPr lang="en-US" sz="6600" dirty="0" smtClean="0"/>
                  <a:t>[</a:t>
                </a:r>
                <a14:m>
                  <m:oMath xmlns:m="http://schemas.openxmlformats.org/officeDocument/2006/math">
                    <m:r>
                      <a:rPr lang="en-US" sz="6600" i="1"/>
                      <m:t>0 1 1 2 3 5 8 13 21 34</m:t>
                    </m:r>
                  </m:oMath>
                </a14:m>
                <a:r>
                  <a:rPr lang="en-US" sz="6600" dirty="0" smtClean="0"/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71003" y="4001294"/>
            <a:ext cx="10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Fib(1)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40855" y="4001294"/>
            <a:ext cx="10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Fib(2)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44844" y="4027170"/>
            <a:ext cx="10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Fib(3)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26200" y="4027170"/>
            <a:ext cx="10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Fib(4)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2377440" y="3732076"/>
            <a:ext cx="65863" cy="269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65584" y="3738144"/>
            <a:ext cx="65863" cy="269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51862" y="3731747"/>
            <a:ext cx="1866" cy="295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512851" y="3664279"/>
            <a:ext cx="108862" cy="362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58811" y="4027170"/>
            <a:ext cx="112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Fib(10)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0189" y="4035140"/>
            <a:ext cx="10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Fib(5)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83116" y="3664280"/>
            <a:ext cx="380914" cy="427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flipH="1" flipV="1">
            <a:off x="9440606" y="3607660"/>
            <a:ext cx="280541" cy="41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[Collaboration]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your function from Recitation 3 problem 1</a:t>
            </a:r>
          </a:p>
          <a:p>
            <a:r>
              <a:rPr lang="en-US" dirty="0"/>
              <a:t>Zeros (1,length(</a:t>
            </a:r>
            <a:r>
              <a:rPr lang="en-US" dirty="0" err="1"/>
              <a:t>shearForce</a:t>
            </a:r>
            <a:r>
              <a:rPr lang="en-US" dirty="0"/>
              <a:t>))</a:t>
            </a:r>
          </a:p>
          <a:p>
            <a:r>
              <a:rPr lang="en-US" dirty="0"/>
              <a:t>Use loop </a:t>
            </a:r>
          </a:p>
          <a:p>
            <a:r>
              <a:rPr lang="en-US" dirty="0"/>
              <a:t>and switch – 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3 [Individual]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function</a:t>
            </a:r>
            <a:endParaRPr lang="en-US" dirty="0"/>
          </a:p>
          <a:p>
            <a:r>
              <a:rPr lang="en-US" dirty="0" smtClean="0"/>
              <a:t>mod</a:t>
            </a:r>
            <a:endParaRPr lang="en-US" dirty="0"/>
          </a:p>
          <a:p>
            <a:r>
              <a:rPr lang="en-US" dirty="0" smtClean="0"/>
              <a:t>zeros </a:t>
            </a:r>
            <a:endParaRPr lang="en-US" dirty="0"/>
          </a:p>
          <a:p>
            <a:r>
              <a:rPr lang="en-US" dirty="0" smtClean="0"/>
              <a:t>Use for loop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353801" cy="4659581"/>
          </a:xfrm>
        </p:spPr>
        <p:txBody>
          <a:bodyPr>
            <a:normAutofit/>
          </a:bodyPr>
          <a:lstStyle/>
          <a:p>
            <a:r>
              <a:rPr lang="en-US" dirty="0" smtClean="0"/>
              <a:t>Midterm will be the week of Oct. 24</a:t>
            </a:r>
            <a:r>
              <a:rPr lang="en-US" baseline="30000" dirty="0" smtClean="0"/>
              <a:t>th</a:t>
            </a:r>
            <a:r>
              <a:rPr lang="en-US" dirty="0" smtClean="0"/>
              <a:t> during recitation </a:t>
            </a:r>
            <a:r>
              <a:rPr lang="en-US" dirty="0" smtClean="0"/>
              <a:t>session (80 min)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Topics will be covered </a:t>
            </a:r>
          </a:p>
          <a:p>
            <a:pPr marL="0" indent="0">
              <a:buNone/>
            </a:pPr>
            <a:r>
              <a:rPr lang="en-US" dirty="0" smtClean="0"/>
              <a:t>	1) Data types AND Operation</a:t>
            </a:r>
          </a:p>
          <a:p>
            <a:pPr marL="0" indent="0">
              <a:buNone/>
            </a:pPr>
            <a:r>
              <a:rPr lang="en-US" dirty="0" smtClean="0"/>
              <a:t>	2) Writing and calling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Conditional Statements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Strings and Arrays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5) Loops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 Credit = 2.5 </a:t>
            </a:r>
            <a:r>
              <a:rPr lang="en-US" dirty="0" err="1" smtClean="0"/>
              <a:t>pts</a:t>
            </a:r>
            <a:r>
              <a:rPr lang="en-US" dirty="0" smtClean="0"/>
              <a:t> on your </a:t>
            </a:r>
            <a:r>
              <a:rPr lang="en-US" dirty="0" err="1" smtClean="0"/>
              <a:t>hw</a:t>
            </a:r>
            <a:r>
              <a:rPr lang="en-US" dirty="0" smtClean="0"/>
              <a:t> grading (Will be updated before exams)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1: Reviews (Array  &amp;&amp; Loop)</a:t>
            </a:r>
          </a:p>
          <a:p>
            <a:r>
              <a:rPr lang="en-US" dirty="0" smtClean="0"/>
              <a:t>Part 2: </a:t>
            </a:r>
            <a:r>
              <a:rPr lang="en-US" dirty="0" smtClean="0"/>
              <a:t>Problem </a:t>
            </a:r>
            <a:r>
              <a:rPr lang="en-US" dirty="0" smtClean="0"/>
              <a:t>#</a:t>
            </a:r>
            <a:r>
              <a:rPr lang="en-US" dirty="0" smtClean="0"/>
              <a:t>1 – Fibonacci sequence</a:t>
            </a:r>
            <a:endParaRPr lang="en-US" dirty="0" smtClean="0"/>
          </a:p>
          <a:p>
            <a:r>
              <a:rPr lang="en-US" dirty="0" smtClean="0"/>
              <a:t>Part 3: </a:t>
            </a:r>
            <a:r>
              <a:rPr lang="en-US" dirty="0" smtClean="0"/>
              <a:t>Problem #2 – </a:t>
            </a:r>
            <a:r>
              <a:rPr lang="en-US" dirty="0" err="1" smtClean="0"/>
              <a:t>ShearForce</a:t>
            </a:r>
            <a:r>
              <a:rPr lang="en-US" dirty="0" smtClean="0"/>
              <a:t> &amp; </a:t>
            </a:r>
            <a:r>
              <a:rPr lang="en-US" dirty="0" err="1" smtClean="0"/>
              <a:t>TensileForce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 new type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Arrays:Numbers</a:t>
            </a:r>
            <a:r>
              <a:rPr lang="en-US" dirty="0" smtClean="0"/>
              <a:t> :: </a:t>
            </a:r>
            <a:r>
              <a:rPr lang="en-US" dirty="0" err="1" smtClean="0"/>
              <a:t>Strings:Characters</a:t>
            </a:r>
            <a:endParaRPr lang="en-US" dirty="0" smtClean="0"/>
          </a:p>
          <a:p>
            <a:r>
              <a:rPr lang="en-US" dirty="0" smtClean="0"/>
              <a:t>You may also hear arrays called “vectors”</a:t>
            </a:r>
          </a:p>
          <a:p>
            <a:r>
              <a:rPr lang="en-US" dirty="0" smtClean="0"/>
              <a:t>Arrays store:</a:t>
            </a:r>
          </a:p>
          <a:p>
            <a:pPr lvl="1"/>
            <a:r>
              <a:rPr lang="en-US" dirty="0" smtClean="0"/>
              <a:t>The value of numbers</a:t>
            </a:r>
          </a:p>
          <a:p>
            <a:pPr lvl="1"/>
            <a:r>
              <a:rPr lang="en-US" dirty="0" smtClean="0"/>
              <a:t>In a specific sequence</a:t>
            </a:r>
          </a:p>
          <a:p>
            <a:pPr lvl="1"/>
            <a:r>
              <a:rPr lang="en-US" dirty="0" smtClean="0"/>
              <a:t>In an orientation, either “vertical” or “horizontal”</a:t>
            </a:r>
          </a:p>
          <a:p>
            <a:r>
              <a:rPr lang="en-US" dirty="0" smtClean="0"/>
              <a:t>In MATLAB, we can:</a:t>
            </a:r>
          </a:p>
          <a:p>
            <a:pPr lvl="1"/>
            <a:r>
              <a:rPr lang="en-US" dirty="0" smtClean="0"/>
              <a:t>Create arrays</a:t>
            </a:r>
          </a:p>
          <a:p>
            <a:pPr lvl="1"/>
            <a:r>
              <a:rPr lang="en-US" dirty="0" smtClean="0"/>
              <a:t>Set the values of specific numbers within an array</a:t>
            </a:r>
          </a:p>
          <a:p>
            <a:pPr lvl="1"/>
            <a:r>
              <a:rPr lang="en-US" dirty="0" smtClean="0"/>
              <a:t>Get the values of specific numbers within an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23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you may have seen them before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64476" y="3755962"/>
                <a:ext cx="313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1   2   3   4   5   6   7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76" y="3755962"/>
                <a:ext cx="313848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42947" y="2055817"/>
                <a:ext cx="730776" cy="426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947" y="2055817"/>
                <a:ext cx="730776" cy="42620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460865" y="3394364"/>
            <a:ext cx="36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Array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6793" y="1796534"/>
            <a:ext cx="36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MATLAB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64476" y="3755962"/>
                <a:ext cx="313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1   2   3   4   5   6   7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76" y="3755962"/>
                <a:ext cx="313848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4131425" y="4186849"/>
            <a:ext cx="2295" cy="468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4727" y="465512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MATLAB Syntax: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 2 3 4 5 6 7];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	     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1,2,3,4,5,6,7];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60865" y="3394364"/>
            <a:ext cx="36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Array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35841" y="4024585"/>
            <a:ext cx="443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79662" y="3595542"/>
            <a:ext cx="383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MATLAB Syntax: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[1;2;3;4;5;6;7];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42947" y="2055817"/>
                <a:ext cx="730776" cy="426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947" y="2055817"/>
                <a:ext cx="730776" cy="42620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896793" y="1796534"/>
            <a:ext cx="36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MATLAB: Creating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 2 3 4 5 6 7];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%You can enter every value 				      yourself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Sometimes that isn’t practical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What if you want an array that’s 1000 numbers long?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[1:1000];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[1:1:1000];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[1:0.5:5];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[1 1.5 2 2.5 3 3.5 4 4.5 5];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91494" y="3823855"/>
            <a:ext cx="1461655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3149" y="3647501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reads: “An array from 1 to 1000, counting by 1;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335086" y="4340594"/>
            <a:ext cx="1461655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6741" y="4164240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reads: “An array from 1 to 1000, counting by 1;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80805" y="4869805"/>
            <a:ext cx="1461655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42460" y="4693451"/>
            <a:ext cx="68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reads: “An array from 1 to 5 counting by 0.5;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10607040" y="3566160"/>
            <a:ext cx="746760" cy="967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10829800" y="3967999"/>
            <a:ext cx="14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Thing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10607040" y="4743020"/>
            <a:ext cx="746760" cy="967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0829800" y="5144859"/>
            <a:ext cx="14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MATLAB: Creating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Key symbols in syntax: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%Square brackets denote the beginning and end of 	   the array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a:b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single colon “counts” between the two 			 numbers by increments of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a:c:b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between two colons “counts” 				   between the two numbers by c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Note that the first number will always be “a,” but the last number will be the closest number to “b” you can count to without going over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[1:2:6] == [1 3 5]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 4 6] == [1,4,6]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%You can use spaces or commas to 				separate numbers in a “horizontal” array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[1;4;6]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%You use semicolons to separate numbers in a 			  “vertical array”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[1;4;6] == [1 4 6]’;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%You can “rotate” an array using an 				   apostrophe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004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individual numbers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729920"/>
          </a:xfrm>
        </p:spPr>
        <p:txBody>
          <a:bodyPr>
            <a:normAutofit/>
          </a:bodyPr>
          <a:lstStyle/>
          <a:p>
            <a:r>
              <a:rPr lang="en-US" dirty="0" smtClean="0"/>
              <a:t>We call these the “elements” of the array</a:t>
            </a:r>
          </a:p>
          <a:p>
            <a:r>
              <a:rPr lang="en-US" dirty="0" smtClean="0"/>
              <a:t>We start counting these elements at “1”</a:t>
            </a:r>
          </a:p>
          <a:p>
            <a:pPr lvl="1"/>
            <a:r>
              <a:rPr lang="en-US" dirty="0" smtClean="0"/>
              <a:t>MATLAB is weird, almost every other programming language starts at “0”</a:t>
            </a:r>
          </a:p>
          <a:p>
            <a:r>
              <a:rPr lang="en-US" dirty="0" smtClean="0"/>
              <a:t>These rules work the same for vertical and horizontal arrays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= [2 4 6 8 10 9];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1 2 3 4 5 6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array(3) = 6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array(6) = 9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array(length(array))=?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Arrays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06871" y="4214927"/>
            <a:ext cx="306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 Elements in array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16915" y="4065562"/>
            <a:ext cx="0" cy="275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664736" y="4077284"/>
            <a:ext cx="0" cy="275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86765" y="4077285"/>
            <a:ext cx="0" cy="275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522864" y="4077284"/>
            <a:ext cx="0" cy="275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958963" y="4063217"/>
            <a:ext cx="0" cy="275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448987" y="4077284"/>
            <a:ext cx="0" cy="275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5445" y="5679831"/>
            <a:ext cx="5210908" cy="739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5608" y="5171851"/>
            <a:ext cx="306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sz="2800" b="1" dirty="0" smtClean="0"/>
              <a:t>elp</a:t>
            </a:r>
            <a:r>
              <a:rPr lang="en-US" sz="2400" b="1" dirty="0" smtClean="0"/>
              <a:t> </a:t>
            </a:r>
            <a:r>
              <a:rPr lang="en-US" sz="2800" b="1" dirty="0" smtClean="0"/>
              <a:t>length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3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709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Recitation 5</vt:lpstr>
      <vt:lpstr>Announcements</vt:lpstr>
      <vt:lpstr>Outline</vt:lpstr>
      <vt:lpstr>Arrays – A new type of data</vt:lpstr>
      <vt:lpstr>Arrays as you may have seen them before</vt:lpstr>
      <vt:lpstr>Arrays in MATLAB</vt:lpstr>
      <vt:lpstr>Arrays in MATLAB: Creating an Array</vt:lpstr>
      <vt:lpstr>Arrays in MATLAB: Creating an Array</vt:lpstr>
      <vt:lpstr>Addressing individual numbers in an array</vt:lpstr>
      <vt:lpstr>Addressing individual numbers in an array</vt:lpstr>
      <vt:lpstr>Addressing individual numbers in an array</vt:lpstr>
      <vt:lpstr>Loops</vt:lpstr>
      <vt:lpstr>while loops</vt:lpstr>
      <vt:lpstr>for loops</vt:lpstr>
      <vt:lpstr>Problem 1 [Collaboration]</vt:lpstr>
      <vt:lpstr>Problem 1</vt:lpstr>
      <vt:lpstr>Problem 2 [Collaboration]</vt:lpstr>
      <vt:lpstr>Problem 3 [Individual]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4</dc:title>
  <dc:creator>mrdudesir@gmail.com</dc:creator>
  <cp:lastModifiedBy>hjchoi</cp:lastModifiedBy>
  <cp:revision>36</cp:revision>
  <cp:lastPrinted>2016-10-11T15:24:55Z</cp:lastPrinted>
  <dcterms:created xsi:type="dcterms:W3CDTF">2016-09-30T02:44:13Z</dcterms:created>
  <dcterms:modified xsi:type="dcterms:W3CDTF">2016-10-11T17:07:32Z</dcterms:modified>
</cp:coreProperties>
</file>