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0" r:id="rId3"/>
    <p:sldId id="264" r:id="rId4"/>
    <p:sldId id="262" r:id="rId5"/>
    <p:sldId id="263" r:id="rId6"/>
    <p:sldId id="259" r:id="rId7"/>
    <p:sldId id="258" r:id="rId8"/>
    <p:sldId id="265" r:id="rId9"/>
    <p:sldId id="257" r:id="rId10"/>
    <p:sldId id="261" r:id="rId1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D001AD-01C3-490F-8E94-90A0AAC324E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82A7A0-8250-4EB8-B505-48A71E4D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C0C-3807-4CB4-A2F2-06E3B39D072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799E-E4DE-4A44-B292-C9E7680F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2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color image, converting to 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image in MATLAB folder</a:t>
            </a:r>
          </a:p>
          <a:p>
            <a:r>
              <a:rPr lang="en-US" dirty="0"/>
              <a:t>f</a:t>
            </a:r>
            <a:r>
              <a:rPr lang="en-US" dirty="0" smtClean="0"/>
              <a:t>ilename = %A string with the file’s name, like ‘doge.jpg’</a:t>
            </a:r>
          </a:p>
          <a:p>
            <a:r>
              <a:rPr lang="en-US" dirty="0" err="1" smtClean="0"/>
              <a:t>myImage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(filename);</a:t>
            </a:r>
          </a:p>
          <a:p>
            <a:r>
              <a:rPr lang="en-US" dirty="0" err="1" smtClean="0"/>
              <a:t>myImage</a:t>
            </a:r>
            <a:r>
              <a:rPr lang="en-US" dirty="0" smtClean="0"/>
              <a:t> = rgb2gray9myImage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imshow</a:t>
            </a:r>
            <a:r>
              <a:rPr lang="en-US" dirty="0" smtClean="0"/>
              <a:t>(filename)</a:t>
            </a:r>
          </a:p>
          <a:p>
            <a:r>
              <a:rPr lang="en-US" dirty="0" err="1" smtClean="0"/>
              <a:t>r</a:t>
            </a:r>
            <a:r>
              <a:rPr lang="en-US" dirty="0" err="1" smtClean="0"/>
              <a:t>gb</a:t>
            </a:r>
            <a:r>
              <a:rPr lang="en-US" dirty="0" smtClean="0"/>
              <a:t> (red, green</a:t>
            </a:r>
            <a:r>
              <a:rPr lang="en-US" smtClean="0"/>
              <a:t>, blue)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Mid-term exam will be (or were) covered by this week’s </a:t>
            </a:r>
            <a:r>
              <a:rPr lang="en-US" dirty="0" smtClean="0"/>
              <a:t>lecture</a:t>
            </a:r>
            <a:endParaRPr lang="en-US" dirty="0"/>
          </a:p>
          <a:p>
            <a:r>
              <a:rPr lang="en-US" dirty="0"/>
              <a:t>Deadline </a:t>
            </a:r>
            <a:r>
              <a:rPr lang="en-US" dirty="0" smtClean="0"/>
              <a:t>for Recitation 6 – </a:t>
            </a:r>
            <a:r>
              <a:rPr lang="en-US" dirty="0" smtClean="0"/>
              <a:t>10 </a:t>
            </a:r>
            <a:r>
              <a:rPr lang="en-US" dirty="0" smtClean="0"/>
              <a:t>days (72 </a:t>
            </a:r>
            <a:r>
              <a:rPr lang="en-US" dirty="0" err="1" smtClean="0"/>
              <a:t>hrs</a:t>
            </a:r>
            <a:r>
              <a:rPr lang="en-US" dirty="0" smtClean="0"/>
              <a:t> + a week)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775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1: </a:t>
            </a:r>
            <a:r>
              <a:rPr lang="en-US" dirty="0" smtClean="0"/>
              <a:t>Review - Matrix</a:t>
            </a:r>
            <a:endParaRPr lang="en-US" dirty="0" smtClean="0"/>
          </a:p>
          <a:p>
            <a:r>
              <a:rPr lang="en-US" dirty="0" smtClean="0"/>
              <a:t>Part 2: Problem #1 </a:t>
            </a:r>
            <a:r>
              <a:rPr lang="en-US" dirty="0" smtClean="0"/>
              <a:t>– Matrix Coordinate</a:t>
            </a:r>
            <a:endParaRPr lang="en-US" dirty="0" smtClean="0"/>
          </a:p>
          <a:p>
            <a:r>
              <a:rPr lang="en-US" dirty="0" smtClean="0"/>
              <a:t>Part 3: Problem #2 </a:t>
            </a:r>
            <a:r>
              <a:rPr lang="en-US" dirty="0" smtClean="0"/>
              <a:t>– Image and Matrix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Commas and spaces to separate horizontal numbers, semicolons for vertical separation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 2 3; 4 5 6; 7 8 9];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Always go horizontal before vertical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Matrices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10644" y="3653443"/>
                <a:ext cx="2157153" cy="2441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44" y="3653443"/>
                <a:ext cx="2157153" cy="2441694"/>
              </a:xfrm>
              <a:prstGeom prst="rect">
                <a:avLst/>
              </a:prstGeom>
              <a:blipFill rotWithShape="0">
                <a:blip r:embed="rId2"/>
                <a:stretch>
                  <a:fillRect r="-5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[1 2 3; 4 5 6; 7 8 9];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Syntax: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x(vertical position, horizontal position)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Matrices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10644" y="3653443"/>
                <a:ext cx="2157153" cy="2441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44" y="3653443"/>
                <a:ext cx="2157153" cy="2441694"/>
              </a:xfrm>
              <a:prstGeom prst="rect">
                <a:avLst/>
              </a:prstGeom>
              <a:blipFill rotWithShape="0">
                <a:blip r:embed="rId2"/>
                <a:stretch>
                  <a:fillRect r="-5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832167"/>
            <a:ext cx="109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x(1,1)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endCxn id="9" idx="2"/>
          </p:cNvCxnSpPr>
          <p:nvPr/>
        </p:nvCxnSpPr>
        <p:spPr>
          <a:xfrm>
            <a:off x="1787236" y="4016833"/>
            <a:ext cx="2456522" cy="14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43758" y="3680833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" y="5074638"/>
            <a:ext cx="109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x(2,3)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4" idx="2"/>
          </p:cNvCxnSpPr>
          <p:nvPr/>
        </p:nvCxnSpPr>
        <p:spPr>
          <a:xfrm flipV="1">
            <a:off x="1546167" y="4918018"/>
            <a:ext cx="5075031" cy="313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21198" y="4567178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08743" y="4366648"/>
            <a:ext cx="109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x(3,2)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79879" y="4724585"/>
            <a:ext cx="2889418" cy="110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49103" y="5474485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2" grpId="0"/>
      <p:bldP spid="14" grpId="0" animBg="1"/>
      <p:bldP spid="1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 – Matrix </a:t>
            </a:r>
            <a:r>
              <a:rPr lang="en-US" dirty="0" smtClean="0"/>
              <a:t>Coordinate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r>
              <a:rPr lang="en-US" dirty="0" smtClean="0"/>
              <a:t>Matrix(</a:t>
            </a:r>
            <a:r>
              <a:rPr lang="en-US" dirty="0" err="1" smtClean="0"/>
              <a:t>yDirection</a:t>
            </a:r>
            <a:r>
              <a:rPr lang="en-US" dirty="0" smtClean="0"/>
              <a:t>, </a:t>
            </a:r>
            <a:r>
              <a:rPr lang="en-US" dirty="0" err="1" smtClean="0"/>
              <a:t>xDirection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Start with function</a:t>
            </a:r>
          </a:p>
          <a:p>
            <a:r>
              <a:rPr lang="en-US" dirty="0" smtClean="0"/>
              <a:t>Two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5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performing operations on large matrices, often it is useful to create a simple test case (smaller matrix)</a:t>
            </a:r>
          </a:p>
          <a:p>
            <a:pPr lvl="1"/>
            <a:r>
              <a:rPr lang="en-US" dirty="0" smtClean="0"/>
              <a:t>Easier to think about</a:t>
            </a:r>
          </a:p>
          <a:p>
            <a:pPr lvl="1"/>
            <a:r>
              <a:rPr lang="en-US" dirty="0" smtClean="0"/>
              <a:t>Come up with specific solution</a:t>
            </a:r>
          </a:p>
          <a:p>
            <a:pPr lvl="1"/>
            <a:r>
              <a:rPr lang="en-US" dirty="0" smtClean="0"/>
              <a:t>See how it generalizes</a:t>
            </a:r>
            <a:endParaRPr lang="en-US" dirty="0"/>
          </a:p>
          <a:p>
            <a:r>
              <a:rPr lang="en-US" dirty="0" smtClean="0"/>
              <a:t>Which indices become which indices when you’re trying to flip a 3x3 matrix 180 degrees?</a:t>
            </a:r>
          </a:p>
        </p:txBody>
      </p:sp>
    </p:spTree>
    <p:extLst>
      <p:ext uri="{BB962C8B-B14F-4D97-AF65-F5344CB8AC3E}">
        <p14:creationId xmlns:p14="http://schemas.microsoft.com/office/powerpoint/2010/main" val="157481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442601"/>
            <a:ext cx="10515600" cy="1325563"/>
          </a:xfrm>
        </p:spPr>
        <p:txBody>
          <a:bodyPr/>
          <a:lstStyle/>
          <a:p>
            <a:r>
              <a:rPr lang="en-US" dirty="0" smtClean="0"/>
              <a:t>Class Example - </a:t>
            </a:r>
            <a:r>
              <a:rPr lang="en-US" dirty="0" smtClean="0"/>
              <a:t>Nested </a:t>
            </a:r>
            <a:r>
              <a:rPr lang="en-US" dirty="0" smtClean="0"/>
              <a:t>Loops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x = zeros(3,3) </a:t>
            </a:r>
            <a:r>
              <a:rPr 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% Creates a 3x3 matrix of 0s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%You can’t “Grow” matrices like  you can arrays, you %need to pre-allocate and then assign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horizontal = 1:1:3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vertical = 1:1:3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vertical,horizontal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= vertical*horizontal;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9868" y="5087389"/>
            <a:ext cx="24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orizontal ==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9867" y="5456721"/>
            <a:ext cx="24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vertical ==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76404" y="4484716"/>
                <a:ext cx="2157153" cy="2017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04" y="4484716"/>
                <a:ext cx="2157153" cy="2017091"/>
              </a:xfrm>
              <a:prstGeom prst="rect">
                <a:avLst/>
              </a:prstGeom>
              <a:blipFill>
                <a:blip r:embed="rId3"/>
                <a:stretch>
                  <a:fillRect r="-23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 – Image and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the dimensions using “size”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xdimension</a:t>
            </a:r>
            <a:r>
              <a:rPr lang="en-US" dirty="0" smtClean="0"/>
              <a:t>, </a:t>
            </a:r>
            <a:r>
              <a:rPr lang="en-US" dirty="0" err="1" smtClean="0"/>
              <a:t>ydimension</a:t>
            </a:r>
            <a:r>
              <a:rPr lang="en-US" dirty="0" smtClean="0"/>
              <a:t>) = size(matrix)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9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Recitation 6</vt:lpstr>
      <vt:lpstr>Announcement </vt:lpstr>
      <vt:lpstr>Outline</vt:lpstr>
      <vt:lpstr>Matrices</vt:lpstr>
      <vt:lpstr>Indexing Matrices</vt:lpstr>
      <vt:lpstr>Problem #1 – Matrix Coordinate</vt:lpstr>
      <vt:lpstr>Matrix Indexing</vt:lpstr>
      <vt:lpstr>Class Example - Nested Loops and Matrices</vt:lpstr>
      <vt:lpstr>Problem #2 – Image and Matrix</vt:lpstr>
      <vt:lpstr>Importing color image, converting to grayscale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6</dc:title>
  <dc:creator>mrdudesir@gmail.com</dc:creator>
  <cp:lastModifiedBy>hjchoi</cp:lastModifiedBy>
  <cp:revision>15</cp:revision>
  <cp:lastPrinted>2016-10-18T16:55:35Z</cp:lastPrinted>
  <dcterms:created xsi:type="dcterms:W3CDTF">2016-10-14T03:48:28Z</dcterms:created>
  <dcterms:modified xsi:type="dcterms:W3CDTF">2016-10-18T17:11:51Z</dcterms:modified>
</cp:coreProperties>
</file>