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5" d="100"/>
          <a:sy n="75" d="100"/>
        </p:scale>
        <p:origin x="43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DD33-D087-4E10-A309-DD43FB807899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AAEA-7CA4-44EB-8A30-72ED5535C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6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DD33-D087-4E10-A309-DD43FB807899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AAEA-7CA4-44EB-8A30-72ED5535C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7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DD33-D087-4E10-A309-DD43FB807899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AAEA-7CA4-44EB-8A30-72ED5535C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3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DD33-D087-4E10-A309-DD43FB807899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AAEA-7CA4-44EB-8A30-72ED5535C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9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DD33-D087-4E10-A309-DD43FB807899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AAEA-7CA4-44EB-8A30-72ED5535C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9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DD33-D087-4E10-A309-DD43FB807899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AAEA-7CA4-44EB-8A30-72ED5535C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1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DD33-D087-4E10-A309-DD43FB807899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AAEA-7CA4-44EB-8A30-72ED5535C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7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DD33-D087-4E10-A309-DD43FB807899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AAEA-7CA4-44EB-8A30-72ED5535C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9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DD33-D087-4E10-A309-DD43FB807899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AAEA-7CA4-44EB-8A30-72ED5535C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4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DD33-D087-4E10-A309-DD43FB807899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AAEA-7CA4-44EB-8A30-72ED5535C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1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DD33-D087-4E10-A309-DD43FB807899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AAEA-7CA4-44EB-8A30-72ED5535C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6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0DD33-D087-4E10-A309-DD43FB807899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BAAEA-7CA4-44EB-8A30-72ED5535C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9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5007" y="213361"/>
            <a:ext cx="7327151" cy="6228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686560"/>
            <a:ext cx="3992880" cy="509016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3166364" y="4231640"/>
            <a:ext cx="4377436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367014" y="1252220"/>
            <a:ext cx="3589786" cy="2921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726178" y="4802998"/>
            <a:ext cx="5496802" cy="22929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166364" y="3214231"/>
            <a:ext cx="4964297" cy="16649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037840" y="2611120"/>
            <a:ext cx="5222482" cy="1143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1807" y="490858"/>
            <a:ext cx="1818515" cy="21609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222713">
            <a:off x="8172380" y="2380195"/>
            <a:ext cx="204641" cy="193272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10119984" y="1402080"/>
            <a:ext cx="1858655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809344" y="6421120"/>
            <a:ext cx="1858656" cy="396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/>
          <p:cNvSpPr/>
          <p:nvPr/>
        </p:nvSpPr>
        <p:spPr>
          <a:xfrm rot="15337135">
            <a:off x="7868465" y="2352434"/>
            <a:ext cx="372855" cy="42063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140973" y="2291784"/>
            <a:ext cx="715147" cy="13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37835" y="2083160"/>
            <a:ext cx="427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8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9469120" y="1129225"/>
            <a:ext cx="148583" cy="25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440105" y="213361"/>
            <a:ext cx="45385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Plane parallel with earth’s surface at location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355082" y="1850334"/>
            <a:ext cx="277083" cy="708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81411" y="1444421"/>
            <a:ext cx="219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Sun’s rays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76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/>
          <p:nvPr/>
        </p:nvCxnSpPr>
        <p:spPr>
          <a:xfrm>
            <a:off x="5178962" y="4401099"/>
            <a:ext cx="24306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64" y="875763"/>
            <a:ext cx="1296295" cy="11018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939553"/>
            <a:ext cx="12192000" cy="191844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54680" y="5898776"/>
            <a:ext cx="588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Earth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338" y="2878680"/>
            <a:ext cx="1953324" cy="158126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943600" y="3970519"/>
            <a:ext cx="426720" cy="4305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19800" y="4046719"/>
            <a:ext cx="274320" cy="2781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8" idx="7"/>
          </p:cNvCxnSpPr>
          <p:nvPr/>
        </p:nvCxnSpPr>
        <p:spPr>
          <a:xfrm flipH="1" flipV="1">
            <a:off x="6250323" y="3733828"/>
            <a:ext cx="57505" cy="2997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2"/>
          </p:cNvCxnSpPr>
          <p:nvPr/>
        </p:nvCxnSpPr>
        <p:spPr>
          <a:xfrm flipH="1" flipV="1">
            <a:off x="5808020" y="3970519"/>
            <a:ext cx="135580" cy="2152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3"/>
          </p:cNvCxnSpPr>
          <p:nvPr/>
        </p:nvCxnSpPr>
        <p:spPr>
          <a:xfrm flipH="1">
            <a:off x="5689600" y="4338042"/>
            <a:ext cx="316492" cy="806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5" idx="0"/>
          </p:cNvCxnSpPr>
          <p:nvPr/>
        </p:nvCxnSpPr>
        <p:spPr>
          <a:xfrm flipH="1">
            <a:off x="6096000" y="4401099"/>
            <a:ext cx="60960" cy="5384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</p:cNvCxnSpPr>
          <p:nvPr/>
        </p:nvCxnSpPr>
        <p:spPr>
          <a:xfrm>
            <a:off x="6307828" y="4338042"/>
            <a:ext cx="316492" cy="7406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352800" y="1574800"/>
            <a:ext cx="2153920" cy="180848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824237" y="1526117"/>
            <a:ext cx="2153920" cy="180848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153908" y="1445637"/>
            <a:ext cx="2153920" cy="1808480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21760" y="1877622"/>
            <a:ext cx="2153920" cy="1808480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565054" y="1974440"/>
            <a:ext cx="2153920" cy="180848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41" idx="1"/>
          </p:cNvCxnSpPr>
          <p:nvPr/>
        </p:nvCxnSpPr>
        <p:spPr>
          <a:xfrm>
            <a:off x="3358534" y="-4874"/>
            <a:ext cx="0" cy="4832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358534" y="4729406"/>
            <a:ext cx="206062" cy="1974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rot="5400000">
            <a:off x="3172106" y="1538172"/>
            <a:ext cx="372855" cy="42063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endCxn id="48" idx="2"/>
          </p:cNvCxnSpPr>
          <p:nvPr/>
        </p:nvCxnSpPr>
        <p:spPr>
          <a:xfrm flipV="1">
            <a:off x="3068320" y="1934919"/>
            <a:ext cx="290214" cy="31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895876" y="2140309"/>
            <a:ext cx="702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8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Arc 53"/>
          <p:cNvSpPr/>
          <p:nvPr/>
        </p:nvSpPr>
        <p:spPr>
          <a:xfrm rot="1769306">
            <a:off x="5296449" y="4181403"/>
            <a:ext cx="261956" cy="311982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5213665" y="4336009"/>
            <a:ext cx="290214" cy="31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58010" y="4449771"/>
            <a:ext cx="1047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solar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5577814" y="2102962"/>
            <a:ext cx="1191559" cy="25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830306" y="1886469"/>
            <a:ext cx="219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Sun’s rays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7042240" y="2856706"/>
            <a:ext cx="1191559" cy="25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294732" y="2640213"/>
            <a:ext cx="219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Solar Panel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6354171" y="3770006"/>
            <a:ext cx="1191559" cy="25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576531" y="3490707"/>
            <a:ext cx="219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672" y="3576479"/>
            <a:ext cx="1475778" cy="1350337"/>
          </a:xfrm>
          <a:prstGeom prst="rect">
            <a:avLst/>
          </a:prstGeom>
        </p:spPr>
      </p:pic>
      <p:sp>
        <p:nvSpPr>
          <p:cNvPr id="75" name="Freeform 74"/>
          <p:cNvSpPr/>
          <p:nvPr/>
        </p:nvSpPr>
        <p:spPr>
          <a:xfrm>
            <a:off x="6356472" y="3986132"/>
            <a:ext cx="3027680" cy="1080976"/>
          </a:xfrm>
          <a:custGeom>
            <a:avLst/>
            <a:gdLst>
              <a:gd name="connsiteX0" fmla="*/ 3027680 w 3027680"/>
              <a:gd name="connsiteY0" fmla="*/ 422812 h 1080976"/>
              <a:gd name="connsiteX1" fmla="*/ 1554480 w 3027680"/>
              <a:gd name="connsiteY1" fmla="*/ 1073052 h 1080976"/>
              <a:gd name="connsiteX2" fmla="*/ 904240 w 3027680"/>
              <a:gd name="connsiteY2" fmla="*/ 26572 h 1080976"/>
              <a:gd name="connsiteX3" fmla="*/ 264160 w 3027680"/>
              <a:gd name="connsiteY3" fmla="*/ 300892 h 1080976"/>
              <a:gd name="connsiteX4" fmla="*/ 0 w 3027680"/>
              <a:gd name="connsiteY4" fmla="*/ 168812 h 108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7680" h="1080976">
                <a:moveTo>
                  <a:pt x="3027680" y="422812"/>
                </a:moveTo>
                <a:cubicBezTo>
                  <a:pt x="2468033" y="780952"/>
                  <a:pt x="1908387" y="1139092"/>
                  <a:pt x="1554480" y="1073052"/>
                </a:cubicBezTo>
                <a:cubicBezTo>
                  <a:pt x="1200573" y="1007012"/>
                  <a:pt x="1119293" y="155265"/>
                  <a:pt x="904240" y="26572"/>
                </a:cubicBezTo>
                <a:cubicBezTo>
                  <a:pt x="689187" y="-102121"/>
                  <a:pt x="414867" y="277185"/>
                  <a:pt x="264160" y="300892"/>
                </a:cubicBezTo>
                <a:cubicBezTo>
                  <a:pt x="113453" y="324599"/>
                  <a:pt x="40640" y="187439"/>
                  <a:pt x="0" y="168812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8917672" y="5898776"/>
            <a:ext cx="27155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597000" y="5954446"/>
            <a:ext cx="170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South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1093573" y="5954446"/>
            <a:ext cx="219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North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96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mrdudesir@gmail.com</dc:creator>
  <cp:lastModifiedBy>mrdudesir@gmail.com</cp:lastModifiedBy>
  <cp:revision>7</cp:revision>
  <dcterms:created xsi:type="dcterms:W3CDTF">2016-10-30T18:32:58Z</dcterms:created>
  <dcterms:modified xsi:type="dcterms:W3CDTF">2016-10-30T20:22:37Z</dcterms:modified>
</cp:coreProperties>
</file>