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88" r:id="rId4"/>
    <p:sldId id="289" r:id="rId5"/>
    <p:sldId id="281" r:id="rId6"/>
    <p:sldId id="291" r:id="rId7"/>
    <p:sldId id="290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E2C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DF9069C-3E8C-4FE3-BE04-8063B6D944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52105" y="1935195"/>
            <a:ext cx="3122781" cy="2987610"/>
          </a:xfrm>
          <a:custGeom>
            <a:avLst/>
            <a:gdLst>
              <a:gd name="connsiteX0" fmla="*/ 1562477 w 3122781"/>
              <a:gd name="connsiteY0" fmla="*/ 0 h 2987610"/>
              <a:gd name="connsiteX1" fmla="*/ 2562240 w 3122781"/>
              <a:gd name="connsiteY1" fmla="*/ 568594 h 2987610"/>
              <a:gd name="connsiteX2" fmla="*/ 2957146 w 3122781"/>
              <a:gd name="connsiteY2" fmla="*/ 1229459 h 2987610"/>
              <a:gd name="connsiteX3" fmla="*/ 2969643 w 3122781"/>
              <a:gd name="connsiteY3" fmla="*/ 2399066 h 2987610"/>
              <a:gd name="connsiteX4" fmla="*/ 1954884 w 3122781"/>
              <a:gd name="connsiteY4" fmla="*/ 2987610 h 2987610"/>
              <a:gd name="connsiteX5" fmla="*/ 1167570 w 3122781"/>
              <a:gd name="connsiteY5" fmla="*/ 2987610 h 2987610"/>
              <a:gd name="connsiteX6" fmla="*/ 155310 w 3122781"/>
              <a:gd name="connsiteY6" fmla="*/ 2399066 h 2987610"/>
              <a:gd name="connsiteX7" fmla="*/ 165308 w 3122781"/>
              <a:gd name="connsiteY7" fmla="*/ 1229459 h 2987610"/>
              <a:gd name="connsiteX8" fmla="*/ 560214 w 3122781"/>
              <a:gd name="connsiteY8" fmla="*/ 568594 h 2987610"/>
              <a:gd name="connsiteX9" fmla="*/ 1562477 w 3122781"/>
              <a:gd name="connsiteY9" fmla="*/ 0 h 298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22781" h="2987610">
                <a:moveTo>
                  <a:pt x="1562477" y="0"/>
                </a:moveTo>
                <a:cubicBezTo>
                  <a:pt x="1977379" y="0"/>
                  <a:pt x="2352290" y="211976"/>
                  <a:pt x="2562240" y="568594"/>
                </a:cubicBezTo>
                <a:cubicBezTo>
                  <a:pt x="2562240" y="568594"/>
                  <a:pt x="2562240" y="568594"/>
                  <a:pt x="2957146" y="1229459"/>
                </a:cubicBezTo>
                <a:cubicBezTo>
                  <a:pt x="3174595" y="1593558"/>
                  <a:pt x="3177094" y="2029979"/>
                  <a:pt x="2969643" y="2399066"/>
                </a:cubicBezTo>
                <a:cubicBezTo>
                  <a:pt x="2759693" y="2765659"/>
                  <a:pt x="2379783" y="2987610"/>
                  <a:pt x="1954884" y="2987610"/>
                </a:cubicBezTo>
                <a:cubicBezTo>
                  <a:pt x="1954884" y="2987610"/>
                  <a:pt x="1954884" y="2987610"/>
                  <a:pt x="1167570" y="2987610"/>
                </a:cubicBezTo>
                <a:cubicBezTo>
                  <a:pt x="742671" y="2987610"/>
                  <a:pt x="365261" y="2765659"/>
                  <a:pt x="155310" y="2399066"/>
                </a:cubicBezTo>
                <a:cubicBezTo>
                  <a:pt x="-54640" y="2029979"/>
                  <a:pt x="-52140" y="1593558"/>
                  <a:pt x="165308" y="1229459"/>
                </a:cubicBezTo>
                <a:cubicBezTo>
                  <a:pt x="165308" y="1229459"/>
                  <a:pt x="165308" y="1229459"/>
                  <a:pt x="560214" y="568594"/>
                </a:cubicBezTo>
                <a:cubicBezTo>
                  <a:pt x="772664" y="211976"/>
                  <a:pt x="1147575" y="0"/>
                  <a:pt x="156247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0EEE3E8-137F-4F10-9E5E-01D1774B19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9606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3ADB3129-B7D2-4E25-903C-D8AF863165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2539CE3-D3E6-4E8B-AD33-E590D2710D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25435" y="1526444"/>
            <a:ext cx="3524848" cy="4748298"/>
          </a:xfrm>
          <a:custGeom>
            <a:avLst/>
            <a:gdLst>
              <a:gd name="connsiteX0" fmla="*/ 0 w 3524848"/>
              <a:gd name="connsiteY0" fmla="*/ 0 h 4748298"/>
              <a:gd name="connsiteX1" fmla="*/ 3524848 w 3524848"/>
              <a:gd name="connsiteY1" fmla="*/ 0 h 4748298"/>
              <a:gd name="connsiteX2" fmla="*/ 3524848 w 3524848"/>
              <a:gd name="connsiteY2" fmla="*/ 4748298 h 4748298"/>
              <a:gd name="connsiteX3" fmla="*/ 0 w 3524848"/>
              <a:gd name="connsiteY3" fmla="*/ 4748298 h 474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848" h="4748298">
                <a:moveTo>
                  <a:pt x="0" y="0"/>
                </a:moveTo>
                <a:lnTo>
                  <a:pt x="3524848" y="0"/>
                </a:lnTo>
                <a:lnTo>
                  <a:pt x="3524848" y="4748298"/>
                </a:lnTo>
                <a:lnTo>
                  <a:pt x="0" y="474829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9A8FBA3-37F8-487E-8D34-6746D6BB96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33476" y="3191332"/>
            <a:ext cx="1805191" cy="1197168"/>
          </a:xfrm>
          <a:custGeom>
            <a:avLst/>
            <a:gdLst>
              <a:gd name="connsiteX0" fmla="*/ 0 w 1805191"/>
              <a:gd name="connsiteY0" fmla="*/ 0 h 1197168"/>
              <a:gd name="connsiteX1" fmla="*/ 1805191 w 1805191"/>
              <a:gd name="connsiteY1" fmla="*/ 0 h 1197168"/>
              <a:gd name="connsiteX2" fmla="*/ 1805191 w 1805191"/>
              <a:gd name="connsiteY2" fmla="*/ 1197168 h 1197168"/>
              <a:gd name="connsiteX3" fmla="*/ 0 w 1805191"/>
              <a:gd name="connsiteY3" fmla="*/ 1197168 h 119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5191" h="1197168">
                <a:moveTo>
                  <a:pt x="0" y="0"/>
                </a:moveTo>
                <a:lnTo>
                  <a:pt x="1805191" y="0"/>
                </a:lnTo>
                <a:lnTo>
                  <a:pt x="1805191" y="1197168"/>
                </a:lnTo>
                <a:lnTo>
                  <a:pt x="0" y="119716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73AAA2D-C024-42D7-9CF6-F954533392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9166" y="1525581"/>
            <a:ext cx="1805191" cy="1197168"/>
          </a:xfrm>
          <a:custGeom>
            <a:avLst/>
            <a:gdLst>
              <a:gd name="connsiteX0" fmla="*/ 0 w 1805191"/>
              <a:gd name="connsiteY0" fmla="*/ 0 h 1197168"/>
              <a:gd name="connsiteX1" fmla="*/ 1805191 w 1805191"/>
              <a:gd name="connsiteY1" fmla="*/ 0 h 1197168"/>
              <a:gd name="connsiteX2" fmla="*/ 1805191 w 1805191"/>
              <a:gd name="connsiteY2" fmla="*/ 1197168 h 1197168"/>
              <a:gd name="connsiteX3" fmla="*/ 0 w 1805191"/>
              <a:gd name="connsiteY3" fmla="*/ 1197168 h 119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5191" h="1197168">
                <a:moveTo>
                  <a:pt x="0" y="0"/>
                </a:moveTo>
                <a:lnTo>
                  <a:pt x="1805191" y="0"/>
                </a:lnTo>
                <a:lnTo>
                  <a:pt x="1805191" y="1197168"/>
                </a:lnTo>
                <a:lnTo>
                  <a:pt x="0" y="119716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4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BFA0C11-1EE7-4D1E-80F2-5BCCFBF272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FFB179-8EA3-4513-A430-79B687F55F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9284" y="1750192"/>
            <a:ext cx="3352800" cy="3015916"/>
          </a:xfrm>
          <a:custGeom>
            <a:avLst/>
            <a:gdLst>
              <a:gd name="connsiteX0" fmla="*/ 75880 w 3352800"/>
              <a:gd name="connsiteY0" fmla="*/ 0 h 3015916"/>
              <a:gd name="connsiteX1" fmla="*/ 3276920 w 3352800"/>
              <a:gd name="connsiteY1" fmla="*/ 0 h 3015916"/>
              <a:gd name="connsiteX2" fmla="*/ 3352800 w 3352800"/>
              <a:gd name="connsiteY2" fmla="*/ 75880 h 3015916"/>
              <a:gd name="connsiteX3" fmla="*/ 3352800 w 3352800"/>
              <a:gd name="connsiteY3" fmla="*/ 2940036 h 3015916"/>
              <a:gd name="connsiteX4" fmla="*/ 3276920 w 3352800"/>
              <a:gd name="connsiteY4" fmla="*/ 3015916 h 3015916"/>
              <a:gd name="connsiteX5" fmla="*/ 75880 w 3352800"/>
              <a:gd name="connsiteY5" fmla="*/ 3015916 h 3015916"/>
              <a:gd name="connsiteX6" fmla="*/ 0 w 3352800"/>
              <a:gd name="connsiteY6" fmla="*/ 2940036 h 3015916"/>
              <a:gd name="connsiteX7" fmla="*/ 0 w 3352800"/>
              <a:gd name="connsiteY7" fmla="*/ 75880 h 3015916"/>
              <a:gd name="connsiteX8" fmla="*/ 75880 w 3352800"/>
              <a:gd name="connsiteY8" fmla="*/ 0 h 3015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2800" h="3015916">
                <a:moveTo>
                  <a:pt x="75880" y="0"/>
                </a:moveTo>
                <a:lnTo>
                  <a:pt x="3276920" y="0"/>
                </a:lnTo>
                <a:cubicBezTo>
                  <a:pt x="3318827" y="0"/>
                  <a:pt x="3352800" y="33973"/>
                  <a:pt x="3352800" y="75880"/>
                </a:cubicBezTo>
                <a:lnTo>
                  <a:pt x="3352800" y="2940036"/>
                </a:lnTo>
                <a:cubicBezTo>
                  <a:pt x="3352800" y="2981943"/>
                  <a:pt x="3318827" y="3015916"/>
                  <a:pt x="3276920" y="3015916"/>
                </a:cubicBezTo>
                <a:lnTo>
                  <a:pt x="75880" y="3015916"/>
                </a:lnTo>
                <a:cubicBezTo>
                  <a:pt x="33973" y="3015916"/>
                  <a:pt x="0" y="2981943"/>
                  <a:pt x="0" y="2940036"/>
                </a:cubicBezTo>
                <a:lnTo>
                  <a:pt x="0" y="75880"/>
                </a:lnTo>
                <a:cubicBezTo>
                  <a:pt x="0" y="33973"/>
                  <a:pt x="33973" y="0"/>
                  <a:pt x="7588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D0177F4-D7EE-4A92-9E6D-CC58CBE59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799" y="1726280"/>
            <a:ext cx="2518612" cy="1375241"/>
          </a:xfrm>
          <a:custGeom>
            <a:avLst/>
            <a:gdLst>
              <a:gd name="connsiteX0" fmla="*/ 34601 w 2518612"/>
              <a:gd name="connsiteY0" fmla="*/ 0 h 1375241"/>
              <a:gd name="connsiteX1" fmla="*/ 2484011 w 2518612"/>
              <a:gd name="connsiteY1" fmla="*/ 0 h 1375241"/>
              <a:gd name="connsiteX2" fmla="*/ 2518612 w 2518612"/>
              <a:gd name="connsiteY2" fmla="*/ 34601 h 1375241"/>
              <a:gd name="connsiteX3" fmla="*/ 2518612 w 2518612"/>
              <a:gd name="connsiteY3" fmla="*/ 1340640 h 1375241"/>
              <a:gd name="connsiteX4" fmla="*/ 2484011 w 2518612"/>
              <a:gd name="connsiteY4" fmla="*/ 1375241 h 1375241"/>
              <a:gd name="connsiteX5" fmla="*/ 34601 w 2518612"/>
              <a:gd name="connsiteY5" fmla="*/ 1375241 h 1375241"/>
              <a:gd name="connsiteX6" fmla="*/ 0 w 2518612"/>
              <a:gd name="connsiteY6" fmla="*/ 1340640 h 1375241"/>
              <a:gd name="connsiteX7" fmla="*/ 0 w 2518612"/>
              <a:gd name="connsiteY7" fmla="*/ 34601 h 1375241"/>
              <a:gd name="connsiteX8" fmla="*/ 34601 w 2518612"/>
              <a:gd name="connsiteY8" fmla="*/ 0 h 137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8612" h="1375241">
                <a:moveTo>
                  <a:pt x="34601" y="0"/>
                </a:moveTo>
                <a:lnTo>
                  <a:pt x="2484011" y="0"/>
                </a:lnTo>
                <a:cubicBezTo>
                  <a:pt x="2503121" y="0"/>
                  <a:pt x="2518612" y="15491"/>
                  <a:pt x="2518612" y="34601"/>
                </a:cubicBezTo>
                <a:lnTo>
                  <a:pt x="2518612" y="1340640"/>
                </a:lnTo>
                <a:cubicBezTo>
                  <a:pt x="2518612" y="1359750"/>
                  <a:pt x="2503121" y="1375241"/>
                  <a:pt x="2484011" y="1375241"/>
                </a:cubicBezTo>
                <a:lnTo>
                  <a:pt x="34601" y="1375241"/>
                </a:lnTo>
                <a:cubicBezTo>
                  <a:pt x="15491" y="1375241"/>
                  <a:pt x="0" y="1359750"/>
                  <a:pt x="0" y="1340640"/>
                </a:cubicBezTo>
                <a:lnTo>
                  <a:pt x="0" y="34601"/>
                </a:lnTo>
                <a:cubicBezTo>
                  <a:pt x="0" y="15491"/>
                  <a:pt x="15491" y="0"/>
                  <a:pt x="3460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33A191B-C8EE-4491-8269-A8C03F2438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24799" y="3355359"/>
            <a:ext cx="2518612" cy="1375241"/>
          </a:xfrm>
          <a:custGeom>
            <a:avLst/>
            <a:gdLst>
              <a:gd name="connsiteX0" fmla="*/ 34601 w 2518612"/>
              <a:gd name="connsiteY0" fmla="*/ 0 h 1375241"/>
              <a:gd name="connsiteX1" fmla="*/ 2484011 w 2518612"/>
              <a:gd name="connsiteY1" fmla="*/ 0 h 1375241"/>
              <a:gd name="connsiteX2" fmla="*/ 2518612 w 2518612"/>
              <a:gd name="connsiteY2" fmla="*/ 34601 h 1375241"/>
              <a:gd name="connsiteX3" fmla="*/ 2518612 w 2518612"/>
              <a:gd name="connsiteY3" fmla="*/ 1340640 h 1375241"/>
              <a:gd name="connsiteX4" fmla="*/ 2484011 w 2518612"/>
              <a:gd name="connsiteY4" fmla="*/ 1375241 h 1375241"/>
              <a:gd name="connsiteX5" fmla="*/ 34601 w 2518612"/>
              <a:gd name="connsiteY5" fmla="*/ 1375241 h 1375241"/>
              <a:gd name="connsiteX6" fmla="*/ 0 w 2518612"/>
              <a:gd name="connsiteY6" fmla="*/ 1340640 h 1375241"/>
              <a:gd name="connsiteX7" fmla="*/ 0 w 2518612"/>
              <a:gd name="connsiteY7" fmla="*/ 34601 h 1375241"/>
              <a:gd name="connsiteX8" fmla="*/ 34601 w 2518612"/>
              <a:gd name="connsiteY8" fmla="*/ 0 h 137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8612" h="1375241">
                <a:moveTo>
                  <a:pt x="34601" y="0"/>
                </a:moveTo>
                <a:lnTo>
                  <a:pt x="2484011" y="0"/>
                </a:lnTo>
                <a:cubicBezTo>
                  <a:pt x="2503121" y="0"/>
                  <a:pt x="2518612" y="15491"/>
                  <a:pt x="2518612" y="34601"/>
                </a:cubicBezTo>
                <a:lnTo>
                  <a:pt x="2518612" y="1340640"/>
                </a:lnTo>
                <a:cubicBezTo>
                  <a:pt x="2518612" y="1359750"/>
                  <a:pt x="2503121" y="1375241"/>
                  <a:pt x="2484011" y="1375241"/>
                </a:cubicBezTo>
                <a:lnTo>
                  <a:pt x="34601" y="1375241"/>
                </a:lnTo>
                <a:cubicBezTo>
                  <a:pt x="15491" y="1375241"/>
                  <a:pt x="0" y="1359750"/>
                  <a:pt x="0" y="1340640"/>
                </a:cubicBezTo>
                <a:lnTo>
                  <a:pt x="0" y="34601"/>
                </a:lnTo>
                <a:cubicBezTo>
                  <a:pt x="0" y="15491"/>
                  <a:pt x="15491" y="0"/>
                  <a:pt x="3460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02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85441B2-28EF-45E8-8A9B-56CF58D66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4316" y="0"/>
            <a:ext cx="3368842" cy="6858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04B5D2E-0C2B-4F88-ACCE-E7C903B643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23158" y="0"/>
            <a:ext cx="3368842" cy="6858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E2E18F0-B7B2-4CA8-A4F0-6B8B3A86E3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884" y="396606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410292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7710D2AA-8774-4E01-BB55-3989E7CF2C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4089" y="396606"/>
            <a:ext cx="4754454" cy="193561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1778DCE-BCEC-4122-ADCB-0EFC43058E8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7129" y="1346444"/>
            <a:ext cx="5533704" cy="3731741"/>
          </a:xfrm>
          <a:custGeom>
            <a:avLst/>
            <a:gdLst>
              <a:gd name="connsiteX0" fmla="*/ 0 w 1051123"/>
              <a:gd name="connsiteY0" fmla="*/ 0 h 1051123"/>
              <a:gd name="connsiteX1" fmla="*/ 1051123 w 1051123"/>
              <a:gd name="connsiteY1" fmla="*/ 0 h 1051123"/>
              <a:gd name="connsiteX2" fmla="*/ 1051123 w 1051123"/>
              <a:gd name="connsiteY2" fmla="*/ 1051123 h 1051123"/>
              <a:gd name="connsiteX3" fmla="*/ 0 w 1051123"/>
              <a:gd name="connsiteY3" fmla="*/ 1051123 h 1051123"/>
              <a:gd name="connsiteX4" fmla="*/ 0 w 1051123"/>
              <a:gd name="connsiteY4" fmla="*/ 0 h 1051123"/>
              <a:gd name="connsiteX0" fmla="*/ 0 w 1123695"/>
              <a:gd name="connsiteY0" fmla="*/ 0 h 1370437"/>
              <a:gd name="connsiteX1" fmla="*/ 1123695 w 1123695"/>
              <a:gd name="connsiteY1" fmla="*/ 319314 h 1370437"/>
              <a:gd name="connsiteX2" fmla="*/ 1123695 w 1123695"/>
              <a:gd name="connsiteY2" fmla="*/ 1370437 h 1370437"/>
              <a:gd name="connsiteX3" fmla="*/ 72572 w 1123695"/>
              <a:gd name="connsiteY3" fmla="*/ 1370437 h 1370437"/>
              <a:gd name="connsiteX4" fmla="*/ 0 w 1123695"/>
              <a:gd name="connsiteY4" fmla="*/ 0 h 1370437"/>
              <a:gd name="connsiteX0" fmla="*/ 0 w 1096341"/>
              <a:gd name="connsiteY0" fmla="*/ 0 h 1327452"/>
              <a:gd name="connsiteX1" fmla="*/ 1096341 w 1096341"/>
              <a:gd name="connsiteY1" fmla="*/ 276329 h 1327452"/>
              <a:gd name="connsiteX2" fmla="*/ 1096341 w 1096341"/>
              <a:gd name="connsiteY2" fmla="*/ 1327452 h 1327452"/>
              <a:gd name="connsiteX3" fmla="*/ 45218 w 1096341"/>
              <a:gd name="connsiteY3" fmla="*/ 1327452 h 1327452"/>
              <a:gd name="connsiteX4" fmla="*/ 0 w 1096341"/>
              <a:gd name="connsiteY4" fmla="*/ 0 h 1327452"/>
              <a:gd name="connsiteX0" fmla="*/ 0 w 3183049"/>
              <a:gd name="connsiteY0" fmla="*/ 458317 h 1785769"/>
              <a:gd name="connsiteX1" fmla="*/ 3183049 w 3183049"/>
              <a:gd name="connsiteY1" fmla="*/ 0 h 1785769"/>
              <a:gd name="connsiteX2" fmla="*/ 1096341 w 3183049"/>
              <a:gd name="connsiteY2" fmla="*/ 1785769 h 1785769"/>
              <a:gd name="connsiteX3" fmla="*/ 45218 w 3183049"/>
              <a:gd name="connsiteY3" fmla="*/ 1785769 h 1785769"/>
              <a:gd name="connsiteX4" fmla="*/ 0 w 3183049"/>
              <a:gd name="connsiteY4" fmla="*/ 458317 h 1785769"/>
              <a:gd name="connsiteX0" fmla="*/ 0 w 3183049"/>
              <a:gd name="connsiteY0" fmla="*/ 462225 h 1785769"/>
              <a:gd name="connsiteX1" fmla="*/ 3183049 w 3183049"/>
              <a:gd name="connsiteY1" fmla="*/ 0 h 1785769"/>
              <a:gd name="connsiteX2" fmla="*/ 1096341 w 3183049"/>
              <a:gd name="connsiteY2" fmla="*/ 1785769 h 1785769"/>
              <a:gd name="connsiteX3" fmla="*/ 45218 w 3183049"/>
              <a:gd name="connsiteY3" fmla="*/ 1785769 h 1785769"/>
              <a:gd name="connsiteX4" fmla="*/ 0 w 3183049"/>
              <a:gd name="connsiteY4" fmla="*/ 462225 h 1785769"/>
              <a:gd name="connsiteX0" fmla="*/ 0 w 3179141"/>
              <a:gd name="connsiteY0" fmla="*/ 466132 h 1785769"/>
              <a:gd name="connsiteX1" fmla="*/ 3179141 w 3179141"/>
              <a:gd name="connsiteY1" fmla="*/ 0 h 1785769"/>
              <a:gd name="connsiteX2" fmla="*/ 1092433 w 3179141"/>
              <a:gd name="connsiteY2" fmla="*/ 1785769 h 1785769"/>
              <a:gd name="connsiteX3" fmla="*/ 41310 w 3179141"/>
              <a:gd name="connsiteY3" fmla="*/ 1785769 h 1785769"/>
              <a:gd name="connsiteX4" fmla="*/ 0 w 3179141"/>
              <a:gd name="connsiteY4" fmla="*/ 466132 h 1785769"/>
              <a:gd name="connsiteX0" fmla="*/ 540937 w 3720078"/>
              <a:gd name="connsiteY0" fmla="*/ 466132 h 2508693"/>
              <a:gd name="connsiteX1" fmla="*/ 3720078 w 3720078"/>
              <a:gd name="connsiteY1" fmla="*/ 0 h 2508693"/>
              <a:gd name="connsiteX2" fmla="*/ 1633370 w 3720078"/>
              <a:gd name="connsiteY2" fmla="*/ 1785769 h 2508693"/>
              <a:gd name="connsiteX3" fmla="*/ 0 w 3720078"/>
              <a:gd name="connsiteY3" fmla="*/ 2508693 h 2508693"/>
              <a:gd name="connsiteX4" fmla="*/ 540937 w 3720078"/>
              <a:gd name="connsiteY4" fmla="*/ 466132 h 2508693"/>
              <a:gd name="connsiteX0" fmla="*/ 540937 w 3720078"/>
              <a:gd name="connsiteY0" fmla="*/ 466132 h 2508693"/>
              <a:gd name="connsiteX1" fmla="*/ 3720078 w 3720078"/>
              <a:gd name="connsiteY1" fmla="*/ 0 h 2508693"/>
              <a:gd name="connsiteX2" fmla="*/ 3227708 w 3720078"/>
              <a:gd name="connsiteY2" fmla="*/ 2481338 h 2508693"/>
              <a:gd name="connsiteX3" fmla="*/ 0 w 3720078"/>
              <a:gd name="connsiteY3" fmla="*/ 2508693 h 2508693"/>
              <a:gd name="connsiteX4" fmla="*/ 540937 w 3720078"/>
              <a:gd name="connsiteY4" fmla="*/ 466132 h 250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0078" h="2508693">
                <a:moveTo>
                  <a:pt x="540937" y="466132"/>
                </a:moveTo>
                <a:lnTo>
                  <a:pt x="3720078" y="0"/>
                </a:lnTo>
                <a:lnTo>
                  <a:pt x="3227708" y="2481338"/>
                </a:lnTo>
                <a:lnTo>
                  <a:pt x="0" y="2508693"/>
                </a:lnTo>
                <a:lnTo>
                  <a:pt x="540937" y="466132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5CA51-D9AA-485C-BCCE-CEA7F2B28F2F}"/>
              </a:ext>
            </a:extLst>
          </p:cNvPr>
          <p:cNvSpPr txBox="1"/>
          <p:nvPr userDrawn="1"/>
        </p:nvSpPr>
        <p:spPr>
          <a:xfrm>
            <a:off x="1038891" y="2332222"/>
            <a:ext cx="180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5008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AB93274-70C6-4FB7-A46E-ECDCB5F791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2BF07EC-033F-4214-8FE3-A43933DE3F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19909" y="1993891"/>
            <a:ext cx="3361704" cy="1539877"/>
          </a:xfrm>
          <a:custGeom>
            <a:avLst/>
            <a:gdLst>
              <a:gd name="connsiteX0" fmla="*/ 0 w 3406589"/>
              <a:gd name="connsiteY0" fmla="*/ 0 h 1691340"/>
              <a:gd name="connsiteX1" fmla="*/ 3406589 w 3406589"/>
              <a:gd name="connsiteY1" fmla="*/ 0 h 1691340"/>
              <a:gd name="connsiteX2" fmla="*/ 3406589 w 3406589"/>
              <a:gd name="connsiteY2" fmla="*/ 1691340 h 1691340"/>
              <a:gd name="connsiteX3" fmla="*/ 0 w 3406589"/>
              <a:gd name="connsiteY3" fmla="*/ 1691340 h 1691340"/>
              <a:gd name="connsiteX4" fmla="*/ 0 w 3406589"/>
              <a:gd name="connsiteY4" fmla="*/ 0 h 1691340"/>
              <a:gd name="connsiteX0" fmla="*/ 0 w 3556000"/>
              <a:gd name="connsiteY0" fmla="*/ 0 h 1691340"/>
              <a:gd name="connsiteX1" fmla="*/ 3556000 w 3556000"/>
              <a:gd name="connsiteY1" fmla="*/ 0 h 1691340"/>
              <a:gd name="connsiteX2" fmla="*/ 3556000 w 3556000"/>
              <a:gd name="connsiteY2" fmla="*/ 1691340 h 1691340"/>
              <a:gd name="connsiteX3" fmla="*/ 149411 w 3556000"/>
              <a:gd name="connsiteY3" fmla="*/ 1691340 h 1691340"/>
              <a:gd name="connsiteX4" fmla="*/ 0 w 3556000"/>
              <a:gd name="connsiteY4" fmla="*/ 0 h 1691340"/>
              <a:gd name="connsiteX0" fmla="*/ 0 w 3705412"/>
              <a:gd name="connsiteY0" fmla="*/ 5977 h 1697317"/>
              <a:gd name="connsiteX1" fmla="*/ 3705412 w 3705412"/>
              <a:gd name="connsiteY1" fmla="*/ 0 h 1697317"/>
              <a:gd name="connsiteX2" fmla="*/ 3556000 w 3705412"/>
              <a:gd name="connsiteY2" fmla="*/ 1697317 h 1697317"/>
              <a:gd name="connsiteX3" fmla="*/ 149411 w 3705412"/>
              <a:gd name="connsiteY3" fmla="*/ 1697317 h 1697317"/>
              <a:gd name="connsiteX4" fmla="*/ 0 w 3705412"/>
              <a:gd name="connsiteY4" fmla="*/ 5977 h 16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5412" h="1697317">
                <a:moveTo>
                  <a:pt x="0" y="5977"/>
                </a:moveTo>
                <a:lnTo>
                  <a:pt x="3705412" y="0"/>
                </a:lnTo>
                <a:lnTo>
                  <a:pt x="3556000" y="1697317"/>
                </a:lnTo>
                <a:lnTo>
                  <a:pt x="149411" y="1697317"/>
                </a:lnTo>
                <a:lnTo>
                  <a:pt x="0" y="5977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46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9FCE916A-76AC-4872-B108-7A494EFBF0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211F384-A0AA-486A-ABCF-4F8B0BA88C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19700" y="2120089"/>
            <a:ext cx="1752600" cy="3766096"/>
          </a:xfrm>
          <a:custGeom>
            <a:avLst/>
            <a:gdLst>
              <a:gd name="connsiteX0" fmla="*/ 504814 w 2632868"/>
              <a:gd name="connsiteY0" fmla="*/ 330 h 5657673"/>
              <a:gd name="connsiteX1" fmla="*/ 539273 w 2632868"/>
              <a:gd name="connsiteY1" fmla="*/ 833 h 5657673"/>
              <a:gd name="connsiteX2" fmla="*/ 607688 w 2632868"/>
              <a:gd name="connsiteY2" fmla="*/ 85294 h 5657673"/>
              <a:gd name="connsiteX3" fmla="*/ 680128 w 2632868"/>
              <a:gd name="connsiteY3" fmla="*/ 193886 h 5657673"/>
              <a:gd name="connsiteX4" fmla="*/ 748543 w 2632868"/>
              <a:gd name="connsiteY4" fmla="*/ 211984 h 5657673"/>
              <a:gd name="connsiteX5" fmla="*/ 911532 w 2632868"/>
              <a:gd name="connsiteY5" fmla="*/ 209973 h 5657673"/>
              <a:gd name="connsiteX6" fmla="*/ 1315987 w 2632868"/>
              <a:gd name="connsiteY6" fmla="*/ 209973 h 5657673"/>
              <a:gd name="connsiteX7" fmla="*/ 1720442 w 2632868"/>
              <a:gd name="connsiteY7" fmla="*/ 209973 h 5657673"/>
              <a:gd name="connsiteX8" fmla="*/ 1885443 w 2632868"/>
              <a:gd name="connsiteY8" fmla="*/ 211984 h 5657673"/>
              <a:gd name="connsiteX9" fmla="*/ 1951846 w 2632868"/>
              <a:gd name="connsiteY9" fmla="*/ 193886 h 5657673"/>
              <a:gd name="connsiteX10" fmla="*/ 2026298 w 2632868"/>
              <a:gd name="connsiteY10" fmla="*/ 85294 h 5657673"/>
              <a:gd name="connsiteX11" fmla="*/ 2094713 w 2632868"/>
              <a:gd name="connsiteY11" fmla="*/ 833 h 5657673"/>
              <a:gd name="connsiteX12" fmla="*/ 2171177 w 2632868"/>
              <a:gd name="connsiteY12" fmla="*/ 2844 h 5657673"/>
              <a:gd name="connsiteX13" fmla="*/ 2370386 w 2632868"/>
              <a:gd name="connsiteY13" fmla="*/ 2844 h 5657673"/>
              <a:gd name="connsiteX14" fmla="*/ 2627950 w 2632868"/>
              <a:gd name="connsiteY14" fmla="*/ 392971 h 5657673"/>
              <a:gd name="connsiteX15" fmla="*/ 2629962 w 2632868"/>
              <a:gd name="connsiteY15" fmla="*/ 5313799 h 5657673"/>
              <a:gd name="connsiteX16" fmla="*/ 2631974 w 2632868"/>
              <a:gd name="connsiteY16" fmla="*/ 5321842 h 5657673"/>
              <a:gd name="connsiteX17" fmla="*/ 2631974 w 2632868"/>
              <a:gd name="connsiteY17" fmla="*/ 5327875 h 5657673"/>
              <a:gd name="connsiteX18" fmla="*/ 2631974 w 2632868"/>
              <a:gd name="connsiteY18" fmla="*/ 5368095 h 5657673"/>
              <a:gd name="connsiteX19" fmla="*/ 2631974 w 2632868"/>
              <a:gd name="connsiteY19" fmla="*/ 5380160 h 5657673"/>
              <a:gd name="connsiteX20" fmla="*/ 2631974 w 2632868"/>
              <a:gd name="connsiteY20" fmla="*/ 5394237 h 5657673"/>
              <a:gd name="connsiteX21" fmla="*/ 2629962 w 2632868"/>
              <a:gd name="connsiteY21" fmla="*/ 5406303 h 5657673"/>
              <a:gd name="connsiteX22" fmla="*/ 2627950 w 2632868"/>
              <a:gd name="connsiteY22" fmla="*/ 5414347 h 5657673"/>
              <a:gd name="connsiteX23" fmla="*/ 2621913 w 2632868"/>
              <a:gd name="connsiteY23" fmla="*/ 5442500 h 5657673"/>
              <a:gd name="connsiteX24" fmla="*/ 2619901 w 2632868"/>
              <a:gd name="connsiteY24" fmla="*/ 5450544 h 5657673"/>
              <a:gd name="connsiteX25" fmla="*/ 2593742 w 2632868"/>
              <a:gd name="connsiteY25" fmla="*/ 5510873 h 5657673"/>
              <a:gd name="connsiteX26" fmla="*/ 2573620 w 2632868"/>
              <a:gd name="connsiteY26" fmla="*/ 5541037 h 5657673"/>
              <a:gd name="connsiteX27" fmla="*/ 2326118 w 2632868"/>
              <a:gd name="connsiteY27" fmla="*/ 5657673 h 5657673"/>
              <a:gd name="connsiteX28" fmla="*/ 1869345 w 2632868"/>
              <a:gd name="connsiteY28" fmla="*/ 5657673 h 5657673"/>
              <a:gd name="connsiteX29" fmla="*/ 764641 w 2632868"/>
              <a:gd name="connsiteY29" fmla="*/ 5657673 h 5657673"/>
              <a:gd name="connsiteX30" fmla="*/ 305856 w 2632868"/>
              <a:gd name="connsiteY30" fmla="*/ 5657673 h 5657673"/>
              <a:gd name="connsiteX31" fmla="*/ 58354 w 2632868"/>
              <a:gd name="connsiteY31" fmla="*/ 5541037 h 5657673"/>
              <a:gd name="connsiteX32" fmla="*/ 38232 w 2632868"/>
              <a:gd name="connsiteY32" fmla="*/ 5510873 h 5657673"/>
              <a:gd name="connsiteX33" fmla="*/ 14085 w 2632868"/>
              <a:gd name="connsiteY33" fmla="*/ 5450544 h 5657673"/>
              <a:gd name="connsiteX34" fmla="*/ 12073 w 2632868"/>
              <a:gd name="connsiteY34" fmla="*/ 5442500 h 5657673"/>
              <a:gd name="connsiteX35" fmla="*/ 4024 w 2632868"/>
              <a:gd name="connsiteY35" fmla="*/ 5414347 h 5657673"/>
              <a:gd name="connsiteX36" fmla="*/ 4024 w 2632868"/>
              <a:gd name="connsiteY36" fmla="*/ 5406303 h 5657673"/>
              <a:gd name="connsiteX37" fmla="*/ 2012 w 2632868"/>
              <a:gd name="connsiteY37" fmla="*/ 5394237 h 5657673"/>
              <a:gd name="connsiteX38" fmla="*/ 2012 w 2632868"/>
              <a:gd name="connsiteY38" fmla="*/ 5380160 h 5657673"/>
              <a:gd name="connsiteX39" fmla="*/ 0 w 2632868"/>
              <a:gd name="connsiteY39" fmla="*/ 5358040 h 5657673"/>
              <a:gd name="connsiteX40" fmla="*/ 2012 w 2632868"/>
              <a:gd name="connsiteY40" fmla="*/ 5327875 h 5657673"/>
              <a:gd name="connsiteX41" fmla="*/ 2012 w 2632868"/>
              <a:gd name="connsiteY41" fmla="*/ 5321842 h 5657673"/>
              <a:gd name="connsiteX42" fmla="*/ 4024 w 2632868"/>
              <a:gd name="connsiteY42" fmla="*/ 5313799 h 5657673"/>
              <a:gd name="connsiteX43" fmla="*/ 6036 w 2632868"/>
              <a:gd name="connsiteY43" fmla="*/ 392971 h 5657673"/>
              <a:gd name="connsiteX44" fmla="*/ 261587 w 2632868"/>
              <a:gd name="connsiteY44" fmla="*/ 2844 h 5657673"/>
              <a:gd name="connsiteX45" fmla="*/ 263600 w 2632868"/>
              <a:gd name="connsiteY45" fmla="*/ 2844 h 5657673"/>
              <a:gd name="connsiteX46" fmla="*/ 462809 w 2632868"/>
              <a:gd name="connsiteY46" fmla="*/ 2844 h 5657673"/>
              <a:gd name="connsiteX47" fmla="*/ 504814 w 2632868"/>
              <a:gd name="connsiteY47" fmla="*/ 330 h 565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32868" h="5657673">
                <a:moveTo>
                  <a:pt x="504814" y="330"/>
                </a:moveTo>
                <a:cubicBezTo>
                  <a:pt x="517642" y="-172"/>
                  <a:pt x="529212" y="-172"/>
                  <a:pt x="539273" y="833"/>
                </a:cubicBezTo>
                <a:cubicBezTo>
                  <a:pt x="591590" y="833"/>
                  <a:pt x="611712" y="12899"/>
                  <a:pt x="607688" y="85294"/>
                </a:cubicBezTo>
                <a:cubicBezTo>
                  <a:pt x="603664" y="141600"/>
                  <a:pt x="641896" y="175787"/>
                  <a:pt x="680128" y="193886"/>
                </a:cubicBezTo>
                <a:cubicBezTo>
                  <a:pt x="710311" y="207962"/>
                  <a:pt x="738482" y="211984"/>
                  <a:pt x="748543" y="211984"/>
                </a:cubicBezTo>
                <a:cubicBezTo>
                  <a:pt x="756592" y="209973"/>
                  <a:pt x="827019" y="209973"/>
                  <a:pt x="911532" y="209973"/>
                </a:cubicBezTo>
                <a:cubicBezTo>
                  <a:pt x="1042326" y="209973"/>
                  <a:pt x="1215376" y="209973"/>
                  <a:pt x="1315987" y="209973"/>
                </a:cubicBezTo>
                <a:cubicBezTo>
                  <a:pt x="1416598" y="209973"/>
                  <a:pt x="1591660" y="209973"/>
                  <a:pt x="1720442" y="209973"/>
                </a:cubicBezTo>
                <a:cubicBezTo>
                  <a:pt x="1806967" y="209973"/>
                  <a:pt x="1875382" y="209973"/>
                  <a:pt x="1885443" y="211984"/>
                </a:cubicBezTo>
                <a:cubicBezTo>
                  <a:pt x="1895504" y="211984"/>
                  <a:pt x="1923675" y="207962"/>
                  <a:pt x="1951846" y="193886"/>
                </a:cubicBezTo>
                <a:cubicBezTo>
                  <a:pt x="1990078" y="175787"/>
                  <a:pt x="2028310" y="141600"/>
                  <a:pt x="2026298" y="85294"/>
                </a:cubicBezTo>
                <a:cubicBezTo>
                  <a:pt x="2022274" y="12899"/>
                  <a:pt x="2042396" y="833"/>
                  <a:pt x="2094713" y="833"/>
                </a:cubicBezTo>
                <a:cubicBezTo>
                  <a:pt x="2114835" y="-1178"/>
                  <a:pt x="2140994" y="833"/>
                  <a:pt x="2171177" y="2844"/>
                </a:cubicBezTo>
                <a:cubicBezTo>
                  <a:pt x="2281849" y="2844"/>
                  <a:pt x="2370386" y="2844"/>
                  <a:pt x="2370386" y="2844"/>
                </a:cubicBezTo>
                <a:cubicBezTo>
                  <a:pt x="2388496" y="2844"/>
                  <a:pt x="2660145" y="8877"/>
                  <a:pt x="2627950" y="392971"/>
                </a:cubicBezTo>
                <a:cubicBezTo>
                  <a:pt x="2627950" y="392971"/>
                  <a:pt x="2627950" y="392971"/>
                  <a:pt x="2629962" y="5313799"/>
                </a:cubicBezTo>
                <a:cubicBezTo>
                  <a:pt x="2629962" y="5313799"/>
                  <a:pt x="2629962" y="5315809"/>
                  <a:pt x="2631974" y="5321842"/>
                </a:cubicBezTo>
                <a:cubicBezTo>
                  <a:pt x="2631974" y="5323853"/>
                  <a:pt x="2631974" y="5325864"/>
                  <a:pt x="2631974" y="5327875"/>
                </a:cubicBezTo>
                <a:cubicBezTo>
                  <a:pt x="2631974" y="5335919"/>
                  <a:pt x="2633986" y="5352007"/>
                  <a:pt x="2631974" y="5368095"/>
                </a:cubicBezTo>
                <a:cubicBezTo>
                  <a:pt x="2631974" y="5372116"/>
                  <a:pt x="2631974" y="5376138"/>
                  <a:pt x="2631974" y="5380160"/>
                </a:cubicBezTo>
                <a:cubicBezTo>
                  <a:pt x="2631974" y="5384182"/>
                  <a:pt x="2631974" y="5388204"/>
                  <a:pt x="2631974" y="5394237"/>
                </a:cubicBezTo>
                <a:cubicBezTo>
                  <a:pt x="2629962" y="5398259"/>
                  <a:pt x="2629962" y="5402281"/>
                  <a:pt x="2629962" y="5406303"/>
                </a:cubicBezTo>
                <a:cubicBezTo>
                  <a:pt x="2629962" y="5408314"/>
                  <a:pt x="2627950" y="5412336"/>
                  <a:pt x="2627950" y="5414347"/>
                </a:cubicBezTo>
                <a:cubicBezTo>
                  <a:pt x="2625938" y="5422391"/>
                  <a:pt x="2623925" y="5432445"/>
                  <a:pt x="2621913" y="5442500"/>
                </a:cubicBezTo>
                <a:cubicBezTo>
                  <a:pt x="2621913" y="5444511"/>
                  <a:pt x="2619901" y="5448533"/>
                  <a:pt x="2619901" y="5450544"/>
                </a:cubicBezTo>
                <a:cubicBezTo>
                  <a:pt x="2613864" y="5470654"/>
                  <a:pt x="2605815" y="5490763"/>
                  <a:pt x="2593742" y="5510873"/>
                </a:cubicBezTo>
                <a:cubicBezTo>
                  <a:pt x="2587705" y="5520928"/>
                  <a:pt x="2581669" y="5530983"/>
                  <a:pt x="2573620" y="5541037"/>
                </a:cubicBezTo>
                <a:cubicBezTo>
                  <a:pt x="2529351" y="5597344"/>
                  <a:pt x="2454899" y="5645607"/>
                  <a:pt x="2326118" y="5657673"/>
                </a:cubicBezTo>
                <a:cubicBezTo>
                  <a:pt x="2326118" y="5657673"/>
                  <a:pt x="2326118" y="5657673"/>
                  <a:pt x="1869345" y="5657673"/>
                </a:cubicBezTo>
                <a:cubicBezTo>
                  <a:pt x="1869345" y="5657673"/>
                  <a:pt x="1869345" y="5657673"/>
                  <a:pt x="764641" y="5657673"/>
                </a:cubicBezTo>
                <a:cubicBezTo>
                  <a:pt x="764641" y="5657673"/>
                  <a:pt x="764641" y="5657673"/>
                  <a:pt x="305856" y="5657673"/>
                </a:cubicBezTo>
                <a:cubicBezTo>
                  <a:pt x="179087" y="5645607"/>
                  <a:pt x="102623" y="5597344"/>
                  <a:pt x="58354" y="5541037"/>
                </a:cubicBezTo>
                <a:cubicBezTo>
                  <a:pt x="52317" y="5530983"/>
                  <a:pt x="44268" y="5520928"/>
                  <a:pt x="38232" y="5510873"/>
                </a:cubicBezTo>
                <a:cubicBezTo>
                  <a:pt x="28171" y="5490763"/>
                  <a:pt x="18110" y="5470654"/>
                  <a:pt x="14085" y="5450544"/>
                </a:cubicBezTo>
                <a:cubicBezTo>
                  <a:pt x="12073" y="5448533"/>
                  <a:pt x="12073" y="5444511"/>
                  <a:pt x="12073" y="5442500"/>
                </a:cubicBezTo>
                <a:cubicBezTo>
                  <a:pt x="8049" y="5432445"/>
                  <a:pt x="6036" y="5422391"/>
                  <a:pt x="4024" y="5414347"/>
                </a:cubicBezTo>
                <a:cubicBezTo>
                  <a:pt x="4024" y="5412336"/>
                  <a:pt x="4024" y="5408314"/>
                  <a:pt x="4024" y="5406303"/>
                </a:cubicBezTo>
                <a:cubicBezTo>
                  <a:pt x="4024" y="5402281"/>
                  <a:pt x="2012" y="5398259"/>
                  <a:pt x="2012" y="5394237"/>
                </a:cubicBezTo>
                <a:cubicBezTo>
                  <a:pt x="2012" y="5388204"/>
                  <a:pt x="2012" y="5384182"/>
                  <a:pt x="2012" y="5380160"/>
                </a:cubicBezTo>
                <a:cubicBezTo>
                  <a:pt x="0" y="5372116"/>
                  <a:pt x="0" y="5364073"/>
                  <a:pt x="0" y="5358040"/>
                </a:cubicBezTo>
                <a:cubicBezTo>
                  <a:pt x="0" y="5345974"/>
                  <a:pt x="0" y="5333908"/>
                  <a:pt x="2012" y="5327875"/>
                </a:cubicBezTo>
                <a:cubicBezTo>
                  <a:pt x="2012" y="5325864"/>
                  <a:pt x="2012" y="5323853"/>
                  <a:pt x="2012" y="5321842"/>
                </a:cubicBezTo>
                <a:cubicBezTo>
                  <a:pt x="2012" y="5315809"/>
                  <a:pt x="4024" y="5313799"/>
                  <a:pt x="4024" y="5313799"/>
                </a:cubicBezTo>
                <a:cubicBezTo>
                  <a:pt x="4024" y="5313799"/>
                  <a:pt x="4024" y="5313799"/>
                  <a:pt x="6036" y="392971"/>
                </a:cubicBezTo>
                <a:cubicBezTo>
                  <a:pt x="-26159" y="8877"/>
                  <a:pt x="245490" y="2844"/>
                  <a:pt x="261587" y="2844"/>
                </a:cubicBezTo>
                <a:cubicBezTo>
                  <a:pt x="263600" y="2844"/>
                  <a:pt x="263600" y="2844"/>
                  <a:pt x="263600" y="2844"/>
                </a:cubicBezTo>
                <a:cubicBezTo>
                  <a:pt x="263600" y="2844"/>
                  <a:pt x="352137" y="2844"/>
                  <a:pt x="462809" y="2844"/>
                </a:cubicBezTo>
                <a:cubicBezTo>
                  <a:pt x="477901" y="1839"/>
                  <a:pt x="491986" y="833"/>
                  <a:pt x="504814" y="33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9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652736-F4D7-4176-9687-C28ADB9133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38550"/>
          </a:xfrm>
          <a:custGeom>
            <a:avLst/>
            <a:gdLst>
              <a:gd name="connsiteX0" fmla="*/ 0 w 12192000"/>
              <a:gd name="connsiteY0" fmla="*/ 0 h 3638550"/>
              <a:gd name="connsiteX1" fmla="*/ 12192000 w 12192000"/>
              <a:gd name="connsiteY1" fmla="*/ 0 h 3638550"/>
              <a:gd name="connsiteX2" fmla="*/ 12192000 w 12192000"/>
              <a:gd name="connsiteY2" fmla="*/ 3638550 h 3638550"/>
              <a:gd name="connsiteX3" fmla="*/ 0 w 12192000"/>
              <a:gd name="connsiteY3" fmla="*/ 3638550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638550">
                <a:moveTo>
                  <a:pt x="0" y="0"/>
                </a:moveTo>
                <a:lnTo>
                  <a:pt x="12192000" y="0"/>
                </a:lnTo>
                <a:lnTo>
                  <a:pt x="12192000" y="3638550"/>
                </a:lnTo>
                <a:lnTo>
                  <a:pt x="0" y="363855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BE74CA1D-9751-476C-B1F2-676B8C4F4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5279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B1D3EDE-9737-4F7D-A0C9-62CC738110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853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430C6A-40B2-479E-8096-830D99D396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7011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99AD55B-29A5-4F73-A335-AF830892865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7169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AE4D8F3-5B06-46B6-B51D-BC8F8969C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75387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AF1A1FF-30BE-4C42-AB75-25FD6B3B63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521105"/>
            <a:ext cx="5818621" cy="4156241"/>
          </a:xfrm>
          <a:custGeom>
            <a:avLst/>
            <a:gdLst>
              <a:gd name="connsiteX0" fmla="*/ 2720048 w 5818621"/>
              <a:gd name="connsiteY0" fmla="*/ 888 h 4156241"/>
              <a:gd name="connsiteX1" fmla="*/ 3796559 w 5818621"/>
              <a:gd name="connsiteY1" fmla="*/ 334879 h 4156241"/>
              <a:gd name="connsiteX2" fmla="*/ 5290323 w 5818621"/>
              <a:gd name="connsiteY2" fmla="*/ 1528900 h 4156241"/>
              <a:gd name="connsiteX3" fmla="*/ 5791026 w 5818621"/>
              <a:gd name="connsiteY3" fmla="*/ 2530875 h 4156241"/>
              <a:gd name="connsiteX4" fmla="*/ 5565710 w 5818621"/>
              <a:gd name="connsiteY4" fmla="*/ 3599648 h 4156241"/>
              <a:gd name="connsiteX5" fmla="*/ 4088636 w 5818621"/>
              <a:gd name="connsiteY5" fmla="*/ 4150734 h 4156241"/>
              <a:gd name="connsiteX6" fmla="*/ 3195716 w 5818621"/>
              <a:gd name="connsiteY6" fmla="*/ 4088111 h 4156241"/>
              <a:gd name="connsiteX7" fmla="*/ 2210999 w 5818621"/>
              <a:gd name="connsiteY7" fmla="*/ 3741595 h 4156241"/>
              <a:gd name="connsiteX8" fmla="*/ 62149 w 5818621"/>
              <a:gd name="connsiteY8" fmla="*/ 3770819 h 4156241"/>
              <a:gd name="connsiteX9" fmla="*/ 0 w 5818621"/>
              <a:gd name="connsiteY9" fmla="*/ 3794390 h 4156241"/>
              <a:gd name="connsiteX10" fmla="*/ 0 w 5818621"/>
              <a:gd name="connsiteY10" fmla="*/ 1468496 h 4156241"/>
              <a:gd name="connsiteX11" fmla="*/ 14360 w 5818621"/>
              <a:gd name="connsiteY11" fmla="*/ 1453817 h 4156241"/>
              <a:gd name="connsiteX12" fmla="*/ 946724 w 5818621"/>
              <a:gd name="connsiteY12" fmla="*/ 706445 h 4156241"/>
              <a:gd name="connsiteX13" fmla="*/ 2720048 w 5818621"/>
              <a:gd name="connsiteY13" fmla="*/ 888 h 415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18621" h="4156241">
                <a:moveTo>
                  <a:pt x="2720048" y="888"/>
                </a:moveTo>
                <a:cubicBezTo>
                  <a:pt x="3095575" y="17587"/>
                  <a:pt x="3458585" y="159534"/>
                  <a:pt x="3796559" y="334879"/>
                </a:cubicBezTo>
                <a:cubicBezTo>
                  <a:pt x="4364023" y="635472"/>
                  <a:pt x="4889761" y="1027912"/>
                  <a:pt x="5290323" y="1528900"/>
                </a:cubicBezTo>
                <a:cubicBezTo>
                  <a:pt x="5523985" y="1825317"/>
                  <a:pt x="5720093" y="2159309"/>
                  <a:pt x="5791026" y="2530875"/>
                </a:cubicBezTo>
                <a:cubicBezTo>
                  <a:pt x="5861959" y="2898266"/>
                  <a:pt x="5799371" y="3307405"/>
                  <a:pt x="5565710" y="3599648"/>
                </a:cubicBezTo>
                <a:cubicBezTo>
                  <a:pt x="5227735" y="4025488"/>
                  <a:pt x="4631064" y="4129860"/>
                  <a:pt x="4088636" y="4150734"/>
                </a:cubicBezTo>
                <a:cubicBezTo>
                  <a:pt x="3788214" y="4163259"/>
                  <a:pt x="3487792" y="4159084"/>
                  <a:pt x="3195716" y="4088111"/>
                </a:cubicBezTo>
                <a:cubicBezTo>
                  <a:pt x="2853568" y="4008788"/>
                  <a:pt x="2540629" y="3850142"/>
                  <a:pt x="2210999" y="3741595"/>
                </a:cubicBezTo>
                <a:cubicBezTo>
                  <a:pt x="1514188" y="3516150"/>
                  <a:pt x="746443" y="3524500"/>
                  <a:pt x="62149" y="3770819"/>
                </a:cubicBezTo>
                <a:lnTo>
                  <a:pt x="0" y="3794390"/>
                </a:lnTo>
                <a:lnTo>
                  <a:pt x="0" y="1468496"/>
                </a:lnTo>
                <a:lnTo>
                  <a:pt x="14360" y="1453817"/>
                </a:lnTo>
                <a:cubicBezTo>
                  <a:pt x="302851" y="1180035"/>
                  <a:pt x="621268" y="935021"/>
                  <a:pt x="946724" y="706445"/>
                </a:cubicBezTo>
                <a:cubicBezTo>
                  <a:pt x="1472462" y="330704"/>
                  <a:pt x="2073306" y="-19987"/>
                  <a:pt x="2720048" y="88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F163A3B3-FBFF-43E3-8A62-D3F513DA71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1836" y="396607"/>
            <a:ext cx="4588328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026790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2376DC5-6ABA-4F3C-A744-8803A72498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061604" cy="6858000"/>
          </a:xfrm>
          <a:custGeom>
            <a:avLst/>
            <a:gdLst>
              <a:gd name="connsiteX0" fmla="*/ 8060886 w 12061604"/>
              <a:gd name="connsiteY0" fmla="*/ 1155320 h 6858000"/>
              <a:gd name="connsiteX1" fmla="*/ 8457032 w 12061604"/>
              <a:gd name="connsiteY1" fmla="*/ 1551466 h 6858000"/>
              <a:gd name="connsiteX2" fmla="*/ 8060886 w 12061604"/>
              <a:gd name="connsiteY2" fmla="*/ 1947612 h 6858000"/>
              <a:gd name="connsiteX3" fmla="*/ 7664740 w 12061604"/>
              <a:gd name="connsiteY3" fmla="*/ 1551466 h 6858000"/>
              <a:gd name="connsiteX4" fmla="*/ 8060886 w 12061604"/>
              <a:gd name="connsiteY4" fmla="*/ 1155320 h 6858000"/>
              <a:gd name="connsiteX5" fmla="*/ 7316284 w 12061604"/>
              <a:gd name="connsiteY5" fmla="*/ 0 h 6858000"/>
              <a:gd name="connsiteX6" fmla="*/ 12061604 w 12061604"/>
              <a:gd name="connsiteY6" fmla="*/ 0 h 6858000"/>
              <a:gd name="connsiteX7" fmla="*/ 12028913 w 12061604"/>
              <a:gd name="connsiteY7" fmla="*/ 233008 h 6858000"/>
              <a:gd name="connsiteX8" fmla="*/ 10787565 w 12061604"/>
              <a:gd name="connsiteY8" fmla="*/ 1750887 h 6858000"/>
              <a:gd name="connsiteX9" fmla="*/ 8666829 w 12061604"/>
              <a:gd name="connsiteY9" fmla="*/ 518678 h 6858000"/>
              <a:gd name="connsiteX10" fmla="*/ 7408931 w 12061604"/>
              <a:gd name="connsiteY10" fmla="*/ 135886 h 6858000"/>
              <a:gd name="connsiteX11" fmla="*/ 0 w 12061604"/>
              <a:gd name="connsiteY11" fmla="*/ 0 h 6858000"/>
              <a:gd name="connsiteX12" fmla="*/ 2 w 12061604"/>
              <a:gd name="connsiteY12" fmla="*/ 0 h 6858000"/>
              <a:gd name="connsiteX13" fmla="*/ 2 w 12061604"/>
              <a:gd name="connsiteY13" fmla="*/ 5275496 h 6858000"/>
              <a:gd name="connsiteX14" fmla="*/ 2676095 w 12061604"/>
              <a:gd name="connsiteY14" fmla="*/ 4507814 h 6858000"/>
              <a:gd name="connsiteX15" fmla="*/ 6522181 w 12061604"/>
              <a:gd name="connsiteY15" fmla="*/ 6397165 h 6858000"/>
              <a:gd name="connsiteX16" fmla="*/ 8747653 w 12061604"/>
              <a:gd name="connsiteY16" fmla="*/ 6737108 h 6858000"/>
              <a:gd name="connsiteX17" fmla="*/ 8813178 w 12061604"/>
              <a:gd name="connsiteY17" fmla="*/ 6858000 h 6858000"/>
              <a:gd name="connsiteX18" fmla="*/ 0 w 1206160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061604" h="6858000">
                <a:moveTo>
                  <a:pt x="8060886" y="1155320"/>
                </a:moveTo>
                <a:cubicBezTo>
                  <a:pt x="8279671" y="1155320"/>
                  <a:pt x="8457032" y="1332681"/>
                  <a:pt x="8457032" y="1551466"/>
                </a:cubicBezTo>
                <a:cubicBezTo>
                  <a:pt x="8457032" y="1770251"/>
                  <a:pt x="8279671" y="1947612"/>
                  <a:pt x="8060886" y="1947612"/>
                </a:cubicBezTo>
                <a:cubicBezTo>
                  <a:pt x="7842101" y="1947612"/>
                  <a:pt x="7664740" y="1770251"/>
                  <a:pt x="7664740" y="1551466"/>
                </a:cubicBezTo>
                <a:cubicBezTo>
                  <a:pt x="7664740" y="1332681"/>
                  <a:pt x="7842101" y="1155320"/>
                  <a:pt x="8060886" y="1155320"/>
                </a:cubicBezTo>
                <a:close/>
                <a:moveTo>
                  <a:pt x="7316284" y="0"/>
                </a:moveTo>
                <a:lnTo>
                  <a:pt x="12061604" y="0"/>
                </a:lnTo>
                <a:lnTo>
                  <a:pt x="12028913" y="233008"/>
                </a:lnTo>
                <a:cubicBezTo>
                  <a:pt x="11924943" y="797494"/>
                  <a:pt x="11615835" y="1459379"/>
                  <a:pt x="10787565" y="1750887"/>
                </a:cubicBezTo>
                <a:cubicBezTo>
                  <a:pt x="9208390" y="2312227"/>
                  <a:pt x="9677137" y="327001"/>
                  <a:pt x="8666829" y="518678"/>
                </a:cubicBezTo>
                <a:cubicBezTo>
                  <a:pt x="8228802" y="598544"/>
                  <a:pt x="7672307" y="437315"/>
                  <a:pt x="7408931" y="135886"/>
                </a:cubicBezTo>
                <a:close/>
                <a:moveTo>
                  <a:pt x="0" y="0"/>
                </a:moveTo>
                <a:lnTo>
                  <a:pt x="2" y="0"/>
                </a:lnTo>
                <a:lnTo>
                  <a:pt x="2" y="5275496"/>
                </a:lnTo>
                <a:cubicBezTo>
                  <a:pt x="459490" y="4657086"/>
                  <a:pt x="1335921" y="3914993"/>
                  <a:pt x="2676095" y="4507814"/>
                </a:cubicBezTo>
                <a:cubicBezTo>
                  <a:pt x="4786337" y="5446092"/>
                  <a:pt x="5330916" y="7134992"/>
                  <a:pt x="6522181" y="6397165"/>
                </a:cubicBezTo>
                <a:cubicBezTo>
                  <a:pt x="7630882" y="5707184"/>
                  <a:pt x="8056820" y="5493502"/>
                  <a:pt x="8747653" y="6737108"/>
                </a:cubicBezTo>
                <a:lnTo>
                  <a:pt x="88131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310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E066A2-993C-4F8F-9FDA-73BA9AFD96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3429000"/>
            <a:ext cx="5138057" cy="1981868"/>
          </a:xfrm>
          <a:custGeom>
            <a:avLst/>
            <a:gdLst>
              <a:gd name="connsiteX0" fmla="*/ 85399 w 5138057"/>
              <a:gd name="connsiteY0" fmla="*/ 0 h 1981868"/>
              <a:gd name="connsiteX1" fmla="*/ 5052658 w 5138057"/>
              <a:gd name="connsiteY1" fmla="*/ 0 h 1981868"/>
              <a:gd name="connsiteX2" fmla="*/ 5138057 w 5138057"/>
              <a:gd name="connsiteY2" fmla="*/ 85399 h 1981868"/>
              <a:gd name="connsiteX3" fmla="*/ 5138057 w 5138057"/>
              <a:gd name="connsiteY3" fmla="*/ 1896469 h 1981868"/>
              <a:gd name="connsiteX4" fmla="*/ 5052658 w 5138057"/>
              <a:gd name="connsiteY4" fmla="*/ 1981868 h 1981868"/>
              <a:gd name="connsiteX5" fmla="*/ 85399 w 5138057"/>
              <a:gd name="connsiteY5" fmla="*/ 1981868 h 1981868"/>
              <a:gd name="connsiteX6" fmla="*/ 0 w 5138057"/>
              <a:gd name="connsiteY6" fmla="*/ 1896469 h 1981868"/>
              <a:gd name="connsiteX7" fmla="*/ 0 w 5138057"/>
              <a:gd name="connsiteY7" fmla="*/ 85399 h 1981868"/>
              <a:gd name="connsiteX8" fmla="*/ 85399 w 5138057"/>
              <a:gd name="connsiteY8" fmla="*/ 0 h 198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38057" h="1981868">
                <a:moveTo>
                  <a:pt x="85399" y="0"/>
                </a:moveTo>
                <a:lnTo>
                  <a:pt x="5052658" y="0"/>
                </a:lnTo>
                <a:cubicBezTo>
                  <a:pt x="5099823" y="0"/>
                  <a:pt x="5138057" y="38234"/>
                  <a:pt x="5138057" y="85399"/>
                </a:cubicBezTo>
                <a:lnTo>
                  <a:pt x="5138057" y="1896469"/>
                </a:lnTo>
                <a:cubicBezTo>
                  <a:pt x="5138057" y="1943634"/>
                  <a:pt x="5099823" y="1981868"/>
                  <a:pt x="5052658" y="1981868"/>
                </a:cubicBezTo>
                <a:lnTo>
                  <a:pt x="85399" y="1981868"/>
                </a:lnTo>
                <a:cubicBezTo>
                  <a:pt x="38234" y="1981868"/>
                  <a:pt x="0" y="1943634"/>
                  <a:pt x="0" y="1896469"/>
                </a:cubicBezTo>
                <a:lnTo>
                  <a:pt x="0" y="85399"/>
                </a:lnTo>
                <a:cubicBezTo>
                  <a:pt x="0" y="38234"/>
                  <a:pt x="38234" y="0"/>
                  <a:pt x="85399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00E7C44-D421-4277-824C-03BF0FC1DE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1355725"/>
            <a:ext cx="4195763" cy="2840038"/>
          </a:xfrm>
        </p:spPr>
        <p:txBody>
          <a:bodyPr anchor="ctr">
            <a:normAutofit/>
          </a:bodyPr>
          <a:lstStyle>
            <a:lvl1pPr marL="0" indent="0">
              <a:buNone/>
              <a:defRPr sz="6000"/>
            </a:lvl1pPr>
          </a:lstStyle>
          <a:p>
            <a:pPr lvl="0"/>
            <a:r>
              <a:rPr lang="en-US" dirty="0"/>
              <a:t>PUT YOUR BEST TITLE HERE</a:t>
            </a:r>
          </a:p>
        </p:txBody>
      </p:sp>
    </p:spTree>
    <p:extLst>
      <p:ext uri="{BB962C8B-B14F-4D97-AF65-F5344CB8AC3E}">
        <p14:creationId xmlns:p14="http://schemas.microsoft.com/office/powerpoint/2010/main" val="4085370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2AB92B-FCEA-4E88-9F42-06C44AC23A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0396" y="0"/>
            <a:ext cx="12061604" cy="6858000"/>
          </a:xfrm>
          <a:custGeom>
            <a:avLst/>
            <a:gdLst>
              <a:gd name="connsiteX0" fmla="*/ 4000718 w 12061604"/>
              <a:gd name="connsiteY0" fmla="*/ 1155320 h 6858000"/>
              <a:gd name="connsiteX1" fmla="*/ 4396864 w 12061604"/>
              <a:gd name="connsiteY1" fmla="*/ 1551466 h 6858000"/>
              <a:gd name="connsiteX2" fmla="*/ 4000718 w 12061604"/>
              <a:gd name="connsiteY2" fmla="*/ 1947612 h 6858000"/>
              <a:gd name="connsiteX3" fmla="*/ 3604572 w 12061604"/>
              <a:gd name="connsiteY3" fmla="*/ 1551466 h 6858000"/>
              <a:gd name="connsiteX4" fmla="*/ 4000718 w 12061604"/>
              <a:gd name="connsiteY4" fmla="*/ 1155320 h 6858000"/>
              <a:gd name="connsiteX5" fmla="*/ 12061602 w 12061604"/>
              <a:gd name="connsiteY5" fmla="*/ 0 h 6858000"/>
              <a:gd name="connsiteX6" fmla="*/ 12061604 w 12061604"/>
              <a:gd name="connsiteY6" fmla="*/ 0 h 6858000"/>
              <a:gd name="connsiteX7" fmla="*/ 12061604 w 12061604"/>
              <a:gd name="connsiteY7" fmla="*/ 6858000 h 6858000"/>
              <a:gd name="connsiteX8" fmla="*/ 3248426 w 12061604"/>
              <a:gd name="connsiteY8" fmla="*/ 6858000 h 6858000"/>
              <a:gd name="connsiteX9" fmla="*/ 3313951 w 12061604"/>
              <a:gd name="connsiteY9" fmla="*/ 6737108 h 6858000"/>
              <a:gd name="connsiteX10" fmla="*/ 5539423 w 12061604"/>
              <a:gd name="connsiteY10" fmla="*/ 6397165 h 6858000"/>
              <a:gd name="connsiteX11" fmla="*/ 9385509 w 12061604"/>
              <a:gd name="connsiteY11" fmla="*/ 4507814 h 6858000"/>
              <a:gd name="connsiteX12" fmla="*/ 12061602 w 12061604"/>
              <a:gd name="connsiteY12" fmla="*/ 5275496 h 6858000"/>
              <a:gd name="connsiteX13" fmla="*/ 0 w 12061604"/>
              <a:gd name="connsiteY13" fmla="*/ 0 h 6858000"/>
              <a:gd name="connsiteX14" fmla="*/ 4745320 w 12061604"/>
              <a:gd name="connsiteY14" fmla="*/ 0 h 6858000"/>
              <a:gd name="connsiteX15" fmla="*/ 4652673 w 12061604"/>
              <a:gd name="connsiteY15" fmla="*/ 135886 h 6858000"/>
              <a:gd name="connsiteX16" fmla="*/ 3394775 w 12061604"/>
              <a:gd name="connsiteY16" fmla="*/ 518678 h 6858000"/>
              <a:gd name="connsiteX17" fmla="*/ 1274039 w 12061604"/>
              <a:gd name="connsiteY17" fmla="*/ 1750887 h 6858000"/>
              <a:gd name="connsiteX18" fmla="*/ 32691 w 12061604"/>
              <a:gd name="connsiteY18" fmla="*/ 2330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061604" h="6858000">
                <a:moveTo>
                  <a:pt x="4000718" y="1155320"/>
                </a:moveTo>
                <a:cubicBezTo>
                  <a:pt x="4219503" y="1155320"/>
                  <a:pt x="4396864" y="1332681"/>
                  <a:pt x="4396864" y="1551466"/>
                </a:cubicBezTo>
                <a:cubicBezTo>
                  <a:pt x="4396864" y="1770251"/>
                  <a:pt x="4219503" y="1947612"/>
                  <a:pt x="4000718" y="1947612"/>
                </a:cubicBezTo>
                <a:cubicBezTo>
                  <a:pt x="3781933" y="1947612"/>
                  <a:pt x="3604572" y="1770251"/>
                  <a:pt x="3604572" y="1551466"/>
                </a:cubicBezTo>
                <a:cubicBezTo>
                  <a:pt x="3604572" y="1332681"/>
                  <a:pt x="3781933" y="1155320"/>
                  <a:pt x="4000718" y="1155320"/>
                </a:cubicBezTo>
                <a:close/>
                <a:moveTo>
                  <a:pt x="12061602" y="0"/>
                </a:moveTo>
                <a:lnTo>
                  <a:pt x="12061604" y="0"/>
                </a:lnTo>
                <a:lnTo>
                  <a:pt x="12061604" y="6858000"/>
                </a:lnTo>
                <a:lnTo>
                  <a:pt x="3248426" y="6858000"/>
                </a:lnTo>
                <a:lnTo>
                  <a:pt x="3313951" y="6737108"/>
                </a:lnTo>
                <a:cubicBezTo>
                  <a:pt x="4004784" y="5493502"/>
                  <a:pt x="4430722" y="5707184"/>
                  <a:pt x="5539423" y="6397165"/>
                </a:cubicBezTo>
                <a:cubicBezTo>
                  <a:pt x="6730688" y="7134992"/>
                  <a:pt x="7275267" y="5446092"/>
                  <a:pt x="9385509" y="4507814"/>
                </a:cubicBezTo>
                <a:cubicBezTo>
                  <a:pt x="10725683" y="3914993"/>
                  <a:pt x="11602114" y="4657086"/>
                  <a:pt x="12061602" y="5275496"/>
                </a:cubicBezTo>
                <a:close/>
                <a:moveTo>
                  <a:pt x="0" y="0"/>
                </a:moveTo>
                <a:lnTo>
                  <a:pt x="4745320" y="0"/>
                </a:lnTo>
                <a:lnTo>
                  <a:pt x="4652673" y="135886"/>
                </a:lnTo>
                <a:cubicBezTo>
                  <a:pt x="4389297" y="437315"/>
                  <a:pt x="3832802" y="598544"/>
                  <a:pt x="3394775" y="518678"/>
                </a:cubicBezTo>
                <a:cubicBezTo>
                  <a:pt x="2384467" y="327001"/>
                  <a:pt x="2853214" y="2312227"/>
                  <a:pt x="1274039" y="1750887"/>
                </a:cubicBezTo>
                <a:cubicBezTo>
                  <a:pt x="445769" y="1459379"/>
                  <a:pt x="136661" y="797494"/>
                  <a:pt x="32691" y="23300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342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D8E1BDB-DB2A-435B-B3F0-9DF8435F1F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3D59125A-319A-4A47-81D0-D2B1D938FE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5416" y="1963801"/>
            <a:ext cx="1814729" cy="1811164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AEDE1B75-3AC0-4852-BFCA-1A4507C6F6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10485" y="1963801"/>
            <a:ext cx="3085513" cy="1811164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5771EB8B-40C8-459A-914D-A4B03B0B4C0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66335" y="1963801"/>
            <a:ext cx="4900247" cy="180948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47364E5E-781A-4F9C-B5D0-67B7836A3C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25416" y="3837453"/>
            <a:ext cx="1814729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1F86FC9B-BE28-4565-98FC-88FC9CCC3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10483" y="3841023"/>
            <a:ext cx="4900247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16D28E51-2F05-4595-BBEF-17D779959E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81071" y="3842703"/>
            <a:ext cx="3085513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394109B-8189-4123-8849-63AA5AB9B1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92953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F77B536A-E199-4555-8C4C-9993C1BE4A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2F5676C-B95D-47EE-BE83-FD83689AD1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56510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6720E3CD-7199-4FCD-B8F8-49671547C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3303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4730193-6707-499F-B9F7-C59141AAF3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4880" y="0"/>
            <a:ext cx="3471621" cy="4076054"/>
          </a:xfrm>
          <a:custGeom>
            <a:avLst/>
            <a:gdLst>
              <a:gd name="connsiteX0" fmla="*/ 66134 w 3471621"/>
              <a:gd name="connsiteY0" fmla="*/ 0 h 4076054"/>
              <a:gd name="connsiteX1" fmla="*/ 3405487 w 3471621"/>
              <a:gd name="connsiteY1" fmla="*/ 0 h 4076054"/>
              <a:gd name="connsiteX2" fmla="*/ 3471621 w 3471621"/>
              <a:gd name="connsiteY2" fmla="*/ 66134 h 4076054"/>
              <a:gd name="connsiteX3" fmla="*/ 3471621 w 3471621"/>
              <a:gd name="connsiteY3" fmla="*/ 4009920 h 4076054"/>
              <a:gd name="connsiteX4" fmla="*/ 3405487 w 3471621"/>
              <a:gd name="connsiteY4" fmla="*/ 4076054 h 4076054"/>
              <a:gd name="connsiteX5" fmla="*/ 66134 w 3471621"/>
              <a:gd name="connsiteY5" fmla="*/ 4076054 h 4076054"/>
              <a:gd name="connsiteX6" fmla="*/ 0 w 3471621"/>
              <a:gd name="connsiteY6" fmla="*/ 4009920 h 4076054"/>
              <a:gd name="connsiteX7" fmla="*/ 0 w 3471621"/>
              <a:gd name="connsiteY7" fmla="*/ 66134 h 4076054"/>
              <a:gd name="connsiteX8" fmla="*/ 66134 w 3471621"/>
              <a:gd name="connsiteY8" fmla="*/ 0 h 407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71621" h="4076054">
                <a:moveTo>
                  <a:pt x="66134" y="0"/>
                </a:moveTo>
                <a:lnTo>
                  <a:pt x="3405487" y="0"/>
                </a:lnTo>
                <a:cubicBezTo>
                  <a:pt x="3442012" y="0"/>
                  <a:pt x="3471621" y="29609"/>
                  <a:pt x="3471621" y="66134"/>
                </a:cubicBezTo>
                <a:lnTo>
                  <a:pt x="3471621" y="4009920"/>
                </a:lnTo>
                <a:cubicBezTo>
                  <a:pt x="3471621" y="4046445"/>
                  <a:pt x="3442012" y="4076054"/>
                  <a:pt x="3405487" y="4076054"/>
                </a:cubicBezTo>
                <a:lnTo>
                  <a:pt x="66134" y="4076054"/>
                </a:lnTo>
                <a:cubicBezTo>
                  <a:pt x="29609" y="4076054"/>
                  <a:pt x="0" y="4046445"/>
                  <a:pt x="0" y="4009920"/>
                </a:cubicBezTo>
                <a:lnTo>
                  <a:pt x="0" y="66134"/>
                </a:lnTo>
                <a:cubicBezTo>
                  <a:pt x="0" y="29609"/>
                  <a:pt x="29609" y="0"/>
                  <a:pt x="6613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DDD0DFCB-EA9C-4C77-A3C0-B5DB8AE8AA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8565" y="1078531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59875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E6A210EE-5D5F-41DD-B165-F527742D03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64505" y="0"/>
            <a:ext cx="7427495" cy="6858000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7E045BC7-1086-4137-A033-827E998611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884" y="396606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9A79DC95-C0D6-420F-8195-1E15FE2E2E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5641" y="5005951"/>
            <a:ext cx="6869011" cy="1852047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9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23355D9A-27DE-42D6-82D8-9F0208175D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7171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6E5987B4-1BF2-4546-B6D2-68AAF1E95E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02232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4BCEBEB-DE72-4803-B228-1E11878ADD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87293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8C806971-EDE4-445D-8263-067F02E3CF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94906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A8C36-9C73-40F8-962D-248A78B5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F9649-039E-42B6-B316-79C7EDFD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79724-A438-42C5-8DB1-3B432CD8E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4BBB-647C-4132-992E-C05D224D0D2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6E0EF-0AA6-4A1B-A6DE-199E7B5B1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A51ED-EEEC-43A2-A3F6-A200165CB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0" r:id="rId3"/>
    <p:sldLayoutId id="2147483661" r:id="rId4"/>
    <p:sldLayoutId id="2147483654" r:id="rId5"/>
    <p:sldLayoutId id="2147483655" r:id="rId6"/>
    <p:sldLayoutId id="2147483667" r:id="rId7"/>
    <p:sldLayoutId id="2147483666" r:id="rId8"/>
    <p:sldLayoutId id="2147483665" r:id="rId9"/>
    <p:sldLayoutId id="2147483664" r:id="rId10"/>
    <p:sldLayoutId id="2147483663" r:id="rId11"/>
    <p:sldLayoutId id="2147483662" r:id="rId12"/>
    <p:sldLayoutId id="2147483660" r:id="rId13"/>
    <p:sldLayoutId id="2147483659" r:id="rId14"/>
    <p:sldLayoutId id="2147483658" r:id="rId15"/>
    <p:sldLayoutId id="2147483657" r:id="rId16"/>
    <p:sldLayoutId id="2147483656" r:id="rId17"/>
    <p:sldLayoutId id="2147483652" r:id="rId18"/>
    <p:sldLayoutId id="2147483670" r:id="rId19"/>
    <p:sldLayoutId id="214748367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25B8F-A52F-4851-A33F-603D9C825BF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1" name="Freeform 32">
            <a:extLst>
              <a:ext uri="{FF2B5EF4-FFF2-40B4-BE49-F238E27FC236}">
                <a16:creationId xmlns:a16="http://schemas.microsoft.com/office/drawing/2014/main" id="{D039AAE6-969A-4EE2-B497-CEEF0A1FEC92}"/>
              </a:ext>
            </a:extLst>
          </p:cNvPr>
          <p:cNvSpPr>
            <a:spLocks/>
          </p:cNvSpPr>
          <p:nvPr/>
        </p:nvSpPr>
        <p:spPr bwMode="auto">
          <a:xfrm>
            <a:off x="7315200" y="0"/>
            <a:ext cx="4746626" cy="2313815"/>
          </a:xfrm>
          <a:custGeom>
            <a:avLst/>
            <a:gdLst>
              <a:gd name="T0" fmla="*/ 297 w 1043"/>
              <a:gd name="T1" fmla="*/ 114 h 507"/>
              <a:gd name="T2" fmla="*/ 763 w 1043"/>
              <a:gd name="T3" fmla="*/ 384 h 507"/>
              <a:gd name="T4" fmla="*/ 1043 w 1043"/>
              <a:gd name="T5" fmla="*/ 0 h 507"/>
              <a:gd name="T6" fmla="*/ 0 w 1043"/>
              <a:gd name="T7" fmla="*/ 0 h 507"/>
              <a:gd name="T8" fmla="*/ 297 w 1043"/>
              <a:gd name="T9" fmla="*/ 11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507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33B07E-3AA6-485F-AE24-7F54C5496885}"/>
              </a:ext>
            </a:extLst>
          </p:cNvPr>
          <p:cNvSpPr/>
          <p:nvPr/>
        </p:nvSpPr>
        <p:spPr>
          <a:xfrm>
            <a:off x="7664739" y="1155320"/>
            <a:ext cx="792292" cy="792292"/>
          </a:xfrm>
          <a:prstGeom prst="ellipse">
            <a:avLst/>
          </a:pr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2269FB-11BB-4A6E-B3AA-036BBE57F646}"/>
              </a:ext>
            </a:extLst>
          </p:cNvPr>
          <p:cNvSpPr txBox="1"/>
          <p:nvPr/>
        </p:nvSpPr>
        <p:spPr>
          <a:xfrm>
            <a:off x="1860742" y="2960886"/>
            <a:ext cx="6417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Трек от </a:t>
            </a:r>
            <a:r>
              <a:rPr lang="en-US" sz="2800" dirty="0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GROUP-IB. BES-Business Email Compromise Detection</a:t>
            </a:r>
          </a:p>
        </p:txBody>
      </p:sp>
      <p:sp>
        <p:nvSpPr>
          <p:cNvPr id="47" name="Freeform 36">
            <a:extLst>
              <a:ext uri="{FF2B5EF4-FFF2-40B4-BE49-F238E27FC236}">
                <a16:creationId xmlns:a16="http://schemas.microsoft.com/office/drawing/2014/main" id="{18962DA1-5904-4727-A02A-CDF5AF4FD8AF}"/>
              </a:ext>
            </a:extLst>
          </p:cNvPr>
          <p:cNvSpPr>
            <a:spLocks/>
          </p:cNvSpPr>
          <p:nvPr/>
        </p:nvSpPr>
        <p:spPr bwMode="auto">
          <a:xfrm>
            <a:off x="0" y="3914993"/>
            <a:ext cx="8815366" cy="3219999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53100">
                <a:schemeClr val="accent2">
                  <a:alpha val="75000"/>
                </a:schemeClr>
              </a:gs>
              <a:gs pos="0">
                <a:schemeClr val="accent1">
                  <a:alpha val="9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BB359B-D9B0-4A5E-B2F0-648E713676D4}"/>
              </a:ext>
            </a:extLst>
          </p:cNvPr>
          <p:cNvSpPr txBox="1"/>
          <p:nvPr/>
        </p:nvSpPr>
        <p:spPr>
          <a:xfrm>
            <a:off x="6624328" y="4994794"/>
            <a:ext cx="6417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Команда: </a:t>
            </a:r>
            <a:r>
              <a:rPr lang="en-US" sz="4000" b="1" dirty="0" err="1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Bbyby</a:t>
            </a:r>
            <a:endParaRPr lang="en-US" sz="4000" b="1" dirty="0">
              <a:solidFill>
                <a:srgbClr val="FF5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A30F13-64F1-4507-9BE8-3704081679BA}"/>
              </a:ext>
            </a:extLst>
          </p:cNvPr>
          <p:cNvSpPr txBox="1"/>
          <p:nvPr/>
        </p:nvSpPr>
        <p:spPr>
          <a:xfrm>
            <a:off x="-489284" y="368671"/>
            <a:ext cx="10732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DF1E2C"/>
                </a:solidFill>
              </a:rPr>
              <a:t>STARTUP-HACKATON &lt;&lt;12|21&gt;&gt;</a:t>
            </a:r>
          </a:p>
        </p:txBody>
      </p:sp>
    </p:spTree>
    <p:extLst>
      <p:ext uri="{BB962C8B-B14F-4D97-AF65-F5344CB8AC3E}">
        <p14:creationId xmlns:p14="http://schemas.microsoft.com/office/powerpoint/2010/main" val="339940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36">
            <a:extLst>
              <a:ext uri="{FF2B5EF4-FFF2-40B4-BE49-F238E27FC236}">
                <a16:creationId xmlns:a16="http://schemas.microsoft.com/office/drawing/2014/main" id="{18962DA1-5904-4727-A02A-CDF5AF4FD8AF}"/>
              </a:ext>
            </a:extLst>
          </p:cNvPr>
          <p:cNvSpPr>
            <a:spLocks/>
          </p:cNvSpPr>
          <p:nvPr/>
        </p:nvSpPr>
        <p:spPr bwMode="auto">
          <a:xfrm>
            <a:off x="0" y="3914993"/>
            <a:ext cx="8815366" cy="3219999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53100">
                <a:schemeClr val="accent2">
                  <a:alpha val="75000"/>
                </a:schemeClr>
              </a:gs>
              <a:gs pos="0">
                <a:schemeClr val="accent1">
                  <a:alpha val="9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Hexagon 3">
            <a:extLst>
              <a:ext uri="{FF2B5EF4-FFF2-40B4-BE49-F238E27FC236}">
                <a16:creationId xmlns:a16="http://schemas.microsoft.com/office/drawing/2014/main" id="{8794B889-523E-4235-8CD4-E5E6EBA9BFFB}"/>
              </a:ext>
            </a:extLst>
          </p:cNvPr>
          <p:cNvSpPr/>
          <p:nvPr/>
        </p:nvSpPr>
        <p:spPr>
          <a:xfrm rot="5400000">
            <a:off x="181960" y="-608126"/>
            <a:ext cx="1611455" cy="1618924"/>
          </a:xfrm>
          <a:prstGeom prst="hexagon">
            <a:avLst/>
          </a:prstGeom>
          <a:gradFill>
            <a:gsLst>
              <a:gs pos="531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2">
            <a:extLst>
              <a:ext uri="{FF2B5EF4-FFF2-40B4-BE49-F238E27FC236}">
                <a16:creationId xmlns:a16="http://schemas.microsoft.com/office/drawing/2014/main" id="{75442826-B234-4F94-A443-F5669C840B8E}"/>
              </a:ext>
            </a:extLst>
          </p:cNvPr>
          <p:cNvSpPr/>
          <p:nvPr/>
        </p:nvSpPr>
        <p:spPr>
          <a:xfrm rot="5400000">
            <a:off x="2049106" y="-668538"/>
            <a:ext cx="1611455" cy="1739747"/>
          </a:xfrm>
          <a:prstGeom prst="hexagon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2">
            <a:extLst>
              <a:ext uri="{FF2B5EF4-FFF2-40B4-BE49-F238E27FC236}">
                <a16:creationId xmlns:a16="http://schemas.microsoft.com/office/drawing/2014/main" id="{01E129B5-7142-49B7-AEC4-7ECA914BF406}"/>
              </a:ext>
            </a:extLst>
          </p:cNvPr>
          <p:cNvSpPr/>
          <p:nvPr/>
        </p:nvSpPr>
        <p:spPr>
          <a:xfrm rot="5400000">
            <a:off x="3957603" y="-668539"/>
            <a:ext cx="1611455" cy="1739747"/>
          </a:xfrm>
          <a:prstGeom prst="hexagon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2">
            <a:extLst>
              <a:ext uri="{FF2B5EF4-FFF2-40B4-BE49-F238E27FC236}">
                <a16:creationId xmlns:a16="http://schemas.microsoft.com/office/drawing/2014/main" id="{DA5AAFA6-B905-46CA-85C3-A6C1820ACCE0}"/>
              </a:ext>
            </a:extLst>
          </p:cNvPr>
          <p:cNvSpPr/>
          <p:nvPr/>
        </p:nvSpPr>
        <p:spPr>
          <a:xfrm rot="5400000">
            <a:off x="5866100" y="-668540"/>
            <a:ext cx="1611455" cy="1739747"/>
          </a:xfrm>
          <a:prstGeom prst="hexagon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3">
            <a:extLst>
              <a:ext uri="{FF2B5EF4-FFF2-40B4-BE49-F238E27FC236}">
                <a16:creationId xmlns:a16="http://schemas.microsoft.com/office/drawing/2014/main" id="{EE5E1F87-236F-478B-B8C9-3CFE4A71F03D}"/>
              </a:ext>
            </a:extLst>
          </p:cNvPr>
          <p:cNvSpPr/>
          <p:nvPr/>
        </p:nvSpPr>
        <p:spPr>
          <a:xfrm rot="5400000">
            <a:off x="7822402" y="-608127"/>
            <a:ext cx="1611455" cy="1618924"/>
          </a:xfrm>
          <a:prstGeom prst="hexagon">
            <a:avLst/>
          </a:prstGeom>
          <a:gradFill>
            <a:gsLst>
              <a:gs pos="531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DD9756-DC97-4382-8A81-F12B9BF4715C}"/>
              </a:ext>
            </a:extLst>
          </p:cNvPr>
          <p:cNvSpPr txBox="1"/>
          <p:nvPr/>
        </p:nvSpPr>
        <p:spPr>
          <a:xfrm>
            <a:off x="370728" y="-81917"/>
            <a:ext cx="123905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SUMMARY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803ABB-E83B-4C3E-A545-60F7C7FE48E2}"/>
              </a:ext>
            </a:extLst>
          </p:cNvPr>
          <p:cNvSpPr txBox="1"/>
          <p:nvPr/>
        </p:nvSpPr>
        <p:spPr>
          <a:xfrm>
            <a:off x="2028880" y="-81916"/>
            <a:ext cx="158279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C00000"/>
                </a:solidFill>
                <a:latin typeface="+mj-lt"/>
              </a:rPr>
              <a:t>АРХИТЕКТУРА</a:t>
            </a:r>
            <a:endParaRPr lang="en-US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8879CA-D34E-45C8-A111-8B3AB8C11612}"/>
              </a:ext>
            </a:extLst>
          </p:cNvPr>
          <p:cNvSpPr txBox="1"/>
          <p:nvPr/>
        </p:nvSpPr>
        <p:spPr>
          <a:xfrm>
            <a:off x="3848318" y="-81915"/>
            <a:ext cx="1830023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rgbClr val="C00000"/>
                </a:solidFill>
                <a:latin typeface="+mj-lt"/>
              </a:rPr>
              <a:t>ИСТОРИЧЕСКИЕ ДАННЫЕ</a:t>
            </a:r>
            <a:endParaRPr lang="en-US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F34A78-1B6A-411E-A3B1-B67A61AE441D}"/>
              </a:ext>
            </a:extLst>
          </p:cNvPr>
          <p:cNvSpPr txBox="1"/>
          <p:nvPr/>
        </p:nvSpPr>
        <p:spPr>
          <a:xfrm>
            <a:off x="5723480" y="2072"/>
            <a:ext cx="1830023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SYSTEM</a:t>
            </a:r>
            <a:endParaRPr lang="ru-RU" sz="1800" dirty="0">
              <a:solidFill>
                <a:srgbClr val="C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467B2C-2C38-4153-B4C9-FB245928301F}"/>
              </a:ext>
            </a:extLst>
          </p:cNvPr>
          <p:cNvSpPr txBox="1"/>
          <p:nvPr/>
        </p:nvSpPr>
        <p:spPr>
          <a:xfrm>
            <a:off x="7788924" y="-31103"/>
            <a:ext cx="168690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dirty="0">
                <a:latin typeface="+mj-lt"/>
              </a:rPr>
              <a:t>ДОПОЛНЕНИЯ</a:t>
            </a:r>
            <a:endParaRPr lang="en-US" b="1" dirty="0">
              <a:latin typeface="+mj-lt"/>
            </a:endParaRPr>
          </a:p>
        </p:txBody>
      </p:sp>
      <p:sp>
        <p:nvSpPr>
          <p:cNvPr id="34" name="Rectangle: Rounded Corners 12">
            <a:extLst>
              <a:ext uri="{FF2B5EF4-FFF2-40B4-BE49-F238E27FC236}">
                <a16:creationId xmlns:a16="http://schemas.microsoft.com/office/drawing/2014/main" id="{D9B6FF38-7952-434D-A0F5-C05C4966771B}"/>
              </a:ext>
            </a:extLst>
          </p:cNvPr>
          <p:cNvSpPr/>
          <p:nvPr/>
        </p:nvSpPr>
        <p:spPr>
          <a:xfrm>
            <a:off x="7730057" y="2011177"/>
            <a:ext cx="2404543" cy="3971032"/>
          </a:xfrm>
          <a:prstGeom prst="roundRect">
            <a:avLst>
              <a:gd name="adj" fmla="val 5891"/>
            </a:avLst>
          </a:prstGeom>
          <a:solidFill>
            <a:schemeClr val="bg2"/>
          </a:solidFill>
          <a:ln>
            <a:noFill/>
          </a:ln>
          <a:effectLst>
            <a:outerShdw blurRad="203200" dist="50800" dir="5400000" algn="ctr" rotWithShape="0">
              <a:srgbClr val="000000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13">
            <a:extLst>
              <a:ext uri="{FF2B5EF4-FFF2-40B4-BE49-F238E27FC236}">
                <a16:creationId xmlns:a16="http://schemas.microsoft.com/office/drawing/2014/main" id="{69ED8725-3878-44F7-BC82-6F672EACBA03}"/>
              </a:ext>
            </a:extLst>
          </p:cNvPr>
          <p:cNvSpPr/>
          <p:nvPr/>
        </p:nvSpPr>
        <p:spPr>
          <a:xfrm>
            <a:off x="4692515" y="1704539"/>
            <a:ext cx="2806970" cy="4277670"/>
          </a:xfrm>
          <a:prstGeom prst="roundRect">
            <a:avLst>
              <a:gd name="adj" fmla="val 5891"/>
            </a:avLst>
          </a:prstGeom>
          <a:solidFill>
            <a:schemeClr val="bg2"/>
          </a:solidFill>
          <a:ln>
            <a:noFill/>
          </a:ln>
          <a:effectLst>
            <a:outerShdw blurRad="203200" dist="50800" dir="5400000" algn="ctr" rotWithShape="0">
              <a:srgbClr val="000000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14">
            <a:extLst>
              <a:ext uri="{FF2B5EF4-FFF2-40B4-BE49-F238E27FC236}">
                <a16:creationId xmlns:a16="http://schemas.microsoft.com/office/drawing/2014/main" id="{E8E6EA65-72AA-43C6-BF99-DC07269FBFD4}"/>
              </a:ext>
            </a:extLst>
          </p:cNvPr>
          <p:cNvSpPr/>
          <p:nvPr/>
        </p:nvSpPr>
        <p:spPr>
          <a:xfrm>
            <a:off x="2057400" y="1704539"/>
            <a:ext cx="2404543" cy="2986965"/>
          </a:xfrm>
          <a:prstGeom prst="roundRect">
            <a:avLst>
              <a:gd name="adj" fmla="val 5891"/>
            </a:avLst>
          </a:prstGeom>
          <a:solidFill>
            <a:schemeClr val="bg2"/>
          </a:solidFill>
          <a:ln>
            <a:noFill/>
          </a:ln>
          <a:effectLst>
            <a:outerShdw blurRad="203200" dist="50800" dir="5400000" algn="ctr" rotWithShape="0">
              <a:srgbClr val="000000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C59D38-DA78-439F-B79D-403EE2D4AF38}"/>
              </a:ext>
            </a:extLst>
          </p:cNvPr>
          <p:cNvSpPr txBox="1"/>
          <p:nvPr/>
        </p:nvSpPr>
        <p:spPr>
          <a:xfrm>
            <a:off x="7806727" y="2229233"/>
            <a:ext cx="2251207" cy="4109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C00000"/>
                </a:solidFill>
              </a:rPr>
              <a:t>Результатом обработки нашей программой тестовой выборки является файл </a:t>
            </a:r>
            <a:r>
              <a:rPr lang="af-ZA" sz="1600" dirty="0">
                <a:solidFill>
                  <a:srgbClr val="C00000"/>
                </a:solidFill>
              </a:rPr>
              <a:t>result.csv, </a:t>
            </a:r>
            <a:r>
              <a:rPr lang="ru-RU" sz="1600" dirty="0">
                <a:solidFill>
                  <a:srgbClr val="C00000"/>
                </a:solidFill>
              </a:rPr>
              <a:t>содержащий две колонки: ‘</a:t>
            </a:r>
            <a:r>
              <a:rPr lang="af-ZA" sz="1600" dirty="0">
                <a:solidFill>
                  <a:srgbClr val="C00000"/>
                </a:solidFill>
              </a:rPr>
              <a:t>UID’ </a:t>
            </a:r>
            <a:r>
              <a:rPr lang="ru-RU" sz="1600" dirty="0">
                <a:solidFill>
                  <a:srgbClr val="C00000"/>
                </a:solidFill>
              </a:rPr>
              <a:t>и ‘</a:t>
            </a:r>
            <a:r>
              <a:rPr lang="af-ZA" sz="1600" dirty="0">
                <a:solidFill>
                  <a:srgbClr val="C00000"/>
                </a:solidFill>
              </a:rPr>
              <a:t>VERDICT’, </a:t>
            </a:r>
            <a:r>
              <a:rPr lang="ru-RU" sz="1600" dirty="0">
                <a:solidFill>
                  <a:srgbClr val="C00000"/>
                </a:solidFill>
              </a:rPr>
              <a:t>где </a:t>
            </a:r>
            <a:r>
              <a:rPr lang="af-ZA" sz="1600" dirty="0">
                <a:solidFill>
                  <a:srgbClr val="C00000"/>
                </a:solidFill>
              </a:rPr>
              <a:t>UID - </a:t>
            </a:r>
            <a:r>
              <a:rPr lang="ru-RU" sz="1600" dirty="0">
                <a:solidFill>
                  <a:srgbClr val="C00000"/>
                </a:solidFill>
              </a:rPr>
              <a:t>уникальный идентификатор письма тестовой выборки, </a:t>
            </a:r>
            <a:r>
              <a:rPr lang="af-ZA" sz="1600" dirty="0">
                <a:solidFill>
                  <a:srgbClr val="C00000"/>
                </a:solidFill>
              </a:rPr>
              <a:t>VERDICT -- 1, </a:t>
            </a:r>
            <a:r>
              <a:rPr lang="ru-RU" sz="1600" dirty="0">
                <a:solidFill>
                  <a:srgbClr val="C00000"/>
                </a:solidFill>
              </a:rPr>
              <a:t>если письмо можно считать подлинным, иначе 0.</a:t>
            </a: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ea typeface="Roboto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875A32-EFC2-441C-8C42-4DBD698CC2DC}"/>
              </a:ext>
            </a:extLst>
          </p:cNvPr>
          <p:cNvSpPr txBox="1"/>
          <p:nvPr/>
        </p:nvSpPr>
        <p:spPr>
          <a:xfrm>
            <a:off x="4734567" y="1996530"/>
            <a:ext cx="2574980" cy="435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>
                <a:solidFill>
                  <a:srgbClr val="C00000"/>
                </a:solidFill>
              </a:rPr>
              <a:t>Распарсить</a:t>
            </a:r>
            <a:r>
              <a:rPr lang="ru-RU" sz="1600" dirty="0">
                <a:solidFill>
                  <a:srgbClr val="C00000"/>
                </a:solidFill>
              </a:rPr>
              <a:t>  при помощи библиотеки </a:t>
            </a:r>
            <a:r>
              <a:rPr lang="af-ZA" sz="1600" dirty="0">
                <a:solidFill>
                  <a:srgbClr val="C00000"/>
                </a:solidFill>
              </a:rPr>
              <a:t>mailbox </a:t>
            </a:r>
            <a:r>
              <a:rPr lang="ru-RU" sz="1600" dirty="0">
                <a:solidFill>
                  <a:srgbClr val="C00000"/>
                </a:solidFill>
              </a:rPr>
              <a:t>для языка </a:t>
            </a:r>
            <a:r>
              <a:rPr lang="af-ZA" sz="1600" dirty="0">
                <a:solidFill>
                  <a:srgbClr val="C00000"/>
                </a:solidFill>
              </a:rPr>
              <a:t>python</a:t>
            </a:r>
            <a:r>
              <a:rPr lang="ru-RU" sz="1600" dirty="0">
                <a:solidFill>
                  <a:srgbClr val="C00000"/>
                </a:solidFill>
              </a:rPr>
              <a:t> два корпуса писем, представляющие из себя обучающую и тестовую выборки в формате .</a:t>
            </a:r>
            <a:r>
              <a:rPr lang="ru-RU" sz="1600" dirty="0" err="1">
                <a:solidFill>
                  <a:srgbClr val="C00000"/>
                </a:solidFill>
              </a:rPr>
              <a:t>mbox</a:t>
            </a:r>
            <a:r>
              <a:rPr lang="ru-RU" sz="1600" dirty="0">
                <a:solidFill>
                  <a:srgbClr val="C00000"/>
                </a:solidFill>
              </a:rPr>
              <a:t>.</a:t>
            </a:r>
          </a:p>
          <a:p>
            <a:pPr algn="ctr"/>
            <a:r>
              <a:rPr lang="ru-RU" sz="1600" dirty="0">
                <a:solidFill>
                  <a:srgbClr val="C00000"/>
                </a:solidFill>
              </a:rPr>
              <a:t>Создать программу, определяющую какие письма являются подлинными, а какие рассылаются злоумышленниками, получившими доступ к корпоративной почте</a:t>
            </a: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ea typeface="Roboto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0E0D44-06BA-4443-964D-2313067EDC2D}"/>
              </a:ext>
            </a:extLst>
          </p:cNvPr>
          <p:cNvSpPr txBox="1"/>
          <p:nvPr/>
        </p:nvSpPr>
        <p:spPr>
          <a:xfrm>
            <a:off x="2134066" y="2058866"/>
            <a:ext cx="2251207" cy="287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0" i="0" dirty="0">
                <a:solidFill>
                  <a:srgbClr val="C00000"/>
                </a:solidFill>
                <a:effectLst/>
                <a:latin typeface="font_p"/>
              </a:rPr>
              <a:t>В рамках задания вам предлагается построить классификатор, способный выявлять письма, написанные злоумышленниками после взлома корпоративного почтового аккаунта.</a:t>
            </a:r>
            <a:endParaRPr lang="ru-RU" sz="1600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rgbClr val="C00000"/>
              </a:solidFill>
              <a:ea typeface="Roboto" pitchFamily="2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621F45AD-452B-4283-8543-98D2E65B0532}"/>
              </a:ext>
            </a:extLst>
          </p:cNvPr>
          <p:cNvGrpSpPr/>
          <p:nvPr/>
        </p:nvGrpSpPr>
        <p:grpSpPr>
          <a:xfrm>
            <a:off x="8440356" y="1833676"/>
            <a:ext cx="1035475" cy="500377"/>
            <a:chOff x="8440356" y="5425381"/>
            <a:chExt cx="1035475" cy="500377"/>
          </a:xfrm>
        </p:grpSpPr>
        <p:sp>
          <p:nvSpPr>
            <p:cNvPr id="50" name="Rectangle: Rounded Corners 29">
              <a:extLst>
                <a:ext uri="{FF2B5EF4-FFF2-40B4-BE49-F238E27FC236}">
                  <a16:creationId xmlns:a16="http://schemas.microsoft.com/office/drawing/2014/main" id="{D984CC64-49F4-4A4C-A381-1615CD64C5D7}"/>
                </a:ext>
              </a:extLst>
            </p:cNvPr>
            <p:cNvSpPr/>
            <p:nvPr/>
          </p:nvSpPr>
          <p:spPr>
            <a:xfrm>
              <a:off x="8440356" y="5425381"/>
              <a:ext cx="1035475" cy="50037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22AFFE7-F79A-4B77-840E-1C6489328E0D}"/>
                </a:ext>
              </a:extLst>
            </p:cNvPr>
            <p:cNvSpPr txBox="1"/>
            <p:nvPr/>
          </p:nvSpPr>
          <p:spPr>
            <a:xfrm>
              <a:off x="8480415" y="5480204"/>
              <a:ext cx="957177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sz="1200" b="1" dirty="0">
                  <a:solidFill>
                    <a:schemeClr val="bg2"/>
                  </a:solidFill>
                  <a:latin typeface="Ubuntu" panose="020B0504030602030204" pitchFamily="34" charset="0"/>
                  <a:ea typeface="Roboto" pitchFamily="2" charset="0"/>
                </a:rPr>
                <a:t>Результат</a:t>
              </a:r>
              <a:endParaRPr lang="en-US" sz="1200" b="1" dirty="0">
                <a:solidFill>
                  <a:schemeClr val="bg2"/>
                </a:solidFill>
                <a:latin typeface="Ubuntu" panose="020B0504030602030204" pitchFamily="34" charset="0"/>
                <a:ea typeface="Roboto" pitchFamily="2" charset="0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D30D577-C945-4B9A-B691-0DB0120A7C1B}"/>
              </a:ext>
            </a:extLst>
          </p:cNvPr>
          <p:cNvGrpSpPr/>
          <p:nvPr/>
        </p:nvGrpSpPr>
        <p:grpSpPr>
          <a:xfrm>
            <a:off x="2786124" y="1530324"/>
            <a:ext cx="1035475" cy="500377"/>
            <a:chOff x="2689007" y="2100562"/>
            <a:chExt cx="1035475" cy="500377"/>
          </a:xfrm>
        </p:grpSpPr>
        <p:sp>
          <p:nvSpPr>
            <p:cNvPr id="52" name="Rectangle: Rounded Corners 33">
              <a:extLst>
                <a:ext uri="{FF2B5EF4-FFF2-40B4-BE49-F238E27FC236}">
                  <a16:creationId xmlns:a16="http://schemas.microsoft.com/office/drawing/2014/main" id="{AB4C2FBD-6473-4CCD-B54B-CCAA93D03990}"/>
                </a:ext>
              </a:extLst>
            </p:cNvPr>
            <p:cNvSpPr/>
            <p:nvPr/>
          </p:nvSpPr>
          <p:spPr>
            <a:xfrm>
              <a:off x="2689007" y="2100562"/>
              <a:ext cx="1035475" cy="50037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F63EB8-A7F8-4B45-8064-1FB2022807BC}"/>
                </a:ext>
              </a:extLst>
            </p:cNvPr>
            <p:cNvSpPr txBox="1"/>
            <p:nvPr/>
          </p:nvSpPr>
          <p:spPr>
            <a:xfrm>
              <a:off x="2833846" y="2116404"/>
              <a:ext cx="745796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sz="1200" b="1" dirty="0">
                  <a:solidFill>
                    <a:schemeClr val="bg2"/>
                  </a:solidFill>
                  <a:latin typeface="Ubuntu" panose="020B0504030602030204" pitchFamily="34" charset="0"/>
                  <a:ea typeface="Roboto" pitchFamily="2" charset="0"/>
                </a:rPr>
                <a:t>Задача</a:t>
              </a:r>
              <a:endParaRPr lang="en-US" sz="1200" b="1" dirty="0">
                <a:solidFill>
                  <a:schemeClr val="bg2"/>
                </a:solidFill>
                <a:latin typeface="Ubuntu" panose="020B0504030602030204" pitchFamily="34" charset="0"/>
                <a:ea typeface="Roboto" pitchFamily="2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D7BC1BD-1931-4254-9259-C511CC5DCD10}"/>
              </a:ext>
            </a:extLst>
          </p:cNvPr>
          <p:cNvGrpSpPr/>
          <p:nvPr/>
        </p:nvGrpSpPr>
        <p:grpSpPr>
          <a:xfrm>
            <a:off x="5536682" y="1482851"/>
            <a:ext cx="1035475" cy="500377"/>
            <a:chOff x="5578262" y="5672842"/>
            <a:chExt cx="1035475" cy="500377"/>
          </a:xfrm>
        </p:grpSpPr>
        <p:sp>
          <p:nvSpPr>
            <p:cNvPr id="54" name="Rectangle: Rounded Corners 36">
              <a:extLst>
                <a:ext uri="{FF2B5EF4-FFF2-40B4-BE49-F238E27FC236}">
                  <a16:creationId xmlns:a16="http://schemas.microsoft.com/office/drawing/2014/main" id="{933E3B43-33F3-432E-B20B-859275BE3595}"/>
                </a:ext>
              </a:extLst>
            </p:cNvPr>
            <p:cNvSpPr/>
            <p:nvPr/>
          </p:nvSpPr>
          <p:spPr>
            <a:xfrm>
              <a:off x="5578262" y="5672842"/>
              <a:ext cx="1035475" cy="50037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F696D61-53A5-4816-BB60-98A51BC14049}"/>
                </a:ext>
              </a:extLst>
            </p:cNvPr>
            <p:cNvSpPr txBox="1"/>
            <p:nvPr/>
          </p:nvSpPr>
          <p:spPr>
            <a:xfrm>
              <a:off x="5644519" y="5736980"/>
              <a:ext cx="90296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sz="1200" b="1" dirty="0">
                  <a:solidFill>
                    <a:schemeClr val="bg2"/>
                  </a:solidFill>
                  <a:latin typeface="Ubuntu" panose="020B0504030602030204" pitchFamily="34" charset="0"/>
                  <a:ea typeface="Roboto" pitchFamily="2" charset="0"/>
                </a:rPr>
                <a:t>Решение</a:t>
              </a:r>
              <a:endParaRPr lang="en-US" sz="1200" b="1" dirty="0">
                <a:solidFill>
                  <a:schemeClr val="bg2"/>
                </a:solidFill>
                <a:latin typeface="Ubuntu" panose="020B0504030602030204" pitchFamily="34" charset="0"/>
                <a:ea typeface="Robot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685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6">
            <a:extLst>
              <a:ext uri="{FF2B5EF4-FFF2-40B4-BE49-F238E27FC236}">
                <a16:creationId xmlns:a16="http://schemas.microsoft.com/office/drawing/2014/main" id="{8A7C009F-BC26-4C6C-9CE1-A06FF51C8E58}"/>
              </a:ext>
            </a:extLst>
          </p:cNvPr>
          <p:cNvSpPr>
            <a:spLocks/>
          </p:cNvSpPr>
          <p:nvPr/>
        </p:nvSpPr>
        <p:spPr bwMode="auto">
          <a:xfrm>
            <a:off x="0" y="4973869"/>
            <a:ext cx="5649912" cy="2063750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531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7964148-7B33-4F9D-B91A-CE59903E3F60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2CB1F-0790-4999-9117-5FA43E6761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69468" y="87853"/>
            <a:ext cx="8123582" cy="1079568"/>
          </a:xfrm>
        </p:spPr>
        <p:txBody>
          <a:bodyPr>
            <a:normAutofit/>
          </a:bodyPr>
          <a:lstStyle/>
          <a:p>
            <a:r>
              <a:rPr lang="ru-RU" sz="4800" b="1" dirty="0"/>
              <a:t>Архитектура</a:t>
            </a:r>
            <a:endParaRPr lang="en-US" sz="4800" b="1" dirty="0"/>
          </a:p>
        </p:txBody>
      </p:sp>
      <p:pic>
        <p:nvPicPr>
          <p:cNvPr id="61" name="Рисунок 2">
            <a:extLst>
              <a:ext uri="{FF2B5EF4-FFF2-40B4-BE49-F238E27FC236}">
                <a16:creationId xmlns:a16="http://schemas.microsoft.com/office/drawing/2014/main" id="{A8ADA88F-9A00-4D7D-A73F-2EB646DE8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89" y="1167421"/>
            <a:ext cx="7792221" cy="50369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90522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6">
            <a:extLst>
              <a:ext uri="{FF2B5EF4-FFF2-40B4-BE49-F238E27FC236}">
                <a16:creationId xmlns:a16="http://schemas.microsoft.com/office/drawing/2014/main" id="{8A7C009F-BC26-4C6C-9CE1-A06FF51C8E58}"/>
              </a:ext>
            </a:extLst>
          </p:cNvPr>
          <p:cNvSpPr>
            <a:spLocks/>
          </p:cNvSpPr>
          <p:nvPr/>
        </p:nvSpPr>
        <p:spPr bwMode="auto">
          <a:xfrm>
            <a:off x="0" y="4973869"/>
            <a:ext cx="5649912" cy="2063750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53100">
                <a:schemeClr val="accent2"/>
              </a:gs>
              <a:gs pos="0">
                <a:schemeClr val="accent1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7964148-7B33-4F9D-B91A-CE59903E3F60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2CB1F-0790-4999-9117-5FA43E6761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69468" y="87853"/>
            <a:ext cx="8123582" cy="1079568"/>
          </a:xfrm>
        </p:spPr>
        <p:txBody>
          <a:bodyPr>
            <a:normAutofit/>
          </a:bodyPr>
          <a:lstStyle/>
          <a:p>
            <a:r>
              <a:rPr lang="ru-RU" sz="4800" b="1" dirty="0"/>
              <a:t>Исторические данные</a:t>
            </a:r>
            <a:endParaRPr 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1E1E4-119E-4D35-90C7-318F5D5F0DC5}"/>
              </a:ext>
            </a:extLst>
          </p:cNvPr>
          <p:cNvSpPr txBox="1"/>
          <p:nvPr/>
        </p:nvSpPr>
        <p:spPr>
          <a:xfrm>
            <a:off x="378211" y="1255274"/>
            <a:ext cx="1150609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b="0" i="0" dirty="0">
                <a:solidFill>
                  <a:srgbClr val="FFC000"/>
                </a:solidFill>
                <a:effectLst/>
                <a:latin typeface="Fira Sans"/>
              </a:rPr>
              <a:t>Как устроена атака BEC</a:t>
            </a:r>
          </a:p>
          <a:p>
            <a:br>
              <a:rPr lang="ru-RU" sz="2000" dirty="0">
                <a:solidFill>
                  <a:srgbClr val="FFC000"/>
                </a:solidFill>
              </a:rPr>
            </a:br>
            <a:r>
              <a:rPr lang="ru-RU" sz="2000" b="0" i="0" dirty="0">
                <a:solidFill>
                  <a:srgbClr val="FFC000"/>
                </a:solidFill>
                <a:effectLst/>
                <a:latin typeface="-apple-system"/>
              </a:rPr>
              <a:t>BEC — это афера, ориентированная главным образом на компании, работающие с иностранными поставщиками, а также предприятия, которые регулярно проводят безналичные платежи.</a:t>
            </a:r>
            <a:br>
              <a:rPr lang="ru-RU" sz="2000" dirty="0">
                <a:solidFill>
                  <a:srgbClr val="FFC000"/>
                </a:solidFill>
              </a:rPr>
            </a:br>
            <a:br>
              <a:rPr lang="ru-RU" sz="2000" dirty="0">
                <a:solidFill>
                  <a:srgbClr val="FFC000"/>
                </a:solidFill>
              </a:rPr>
            </a:br>
            <a:r>
              <a:rPr lang="ru-RU" sz="2000" b="0" i="0" dirty="0">
                <a:solidFill>
                  <a:srgbClr val="FFC000"/>
                </a:solidFill>
                <a:effectLst/>
                <a:latin typeface="-apple-system"/>
              </a:rPr>
              <a:t>Атака начинается со сбора информации о компании: сведения о руководителях и бухгалтерах, выполняющих платежи, адреса электронной почты сотрудников, данные о контрагентах. С помощью фишинга или вредоносных программ преступники компрометируют учётные записи электронной почты руководителя, финансистов и бухгалтеров, изучают переписку с контрагентами. Их задача — выяснить, каким образом происходят финансовые транзакции, кто запрашивает перевод, кто его подтверждает и кто непосредственно выполняет.</a:t>
            </a:r>
            <a:endParaRPr 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256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6">
            <a:extLst>
              <a:ext uri="{FF2B5EF4-FFF2-40B4-BE49-F238E27FC236}">
                <a16:creationId xmlns:a16="http://schemas.microsoft.com/office/drawing/2014/main" id="{6737C1FF-EFA9-42A0-BCB3-05F73436A257}"/>
              </a:ext>
            </a:extLst>
          </p:cNvPr>
          <p:cNvSpPr>
            <a:spLocks/>
          </p:cNvSpPr>
          <p:nvPr/>
        </p:nvSpPr>
        <p:spPr bwMode="auto">
          <a:xfrm>
            <a:off x="0" y="4973869"/>
            <a:ext cx="5649912" cy="2063750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9902050F-3970-4B21-B3FF-4DED08835791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82547-363E-4269-931C-927D6E64C1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59452" y="95230"/>
            <a:ext cx="8123582" cy="1079568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6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system</a:t>
            </a:r>
            <a:endParaRPr lang="ru-RU" sz="6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880E7-9414-46C6-90E6-8DF5FDA993C0}"/>
              </a:ext>
            </a:extLst>
          </p:cNvPr>
          <p:cNvSpPr txBox="1"/>
          <p:nvPr/>
        </p:nvSpPr>
        <p:spPr>
          <a:xfrm>
            <a:off x="170915" y="1018390"/>
            <a:ext cx="10921526" cy="3658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Бальная система, корректирующая предсказания машинного обучения.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данного </a:t>
            </a:r>
            <a:r>
              <a:rPr lang="ru-RU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состоит из 5 пунктов: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 по отправителю письма. Например, письма от внешних отправителей менее доверенные чем от внутренних. 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 по наличию 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warning </a:t>
            </a: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слов в заголовке. Например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слова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payment, urgent, confirm, account, access, account </a:t>
            </a: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др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 по наличию 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warning </a:t>
            </a: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слов в теле письма.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 по наличию 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 </a:t>
            </a: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ссылок в теле письма, НО именно тех предлагающие иные страницы кроме главной.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 по признаку какой контент содержится в письме.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894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6">
            <a:extLst>
              <a:ext uri="{FF2B5EF4-FFF2-40B4-BE49-F238E27FC236}">
                <a16:creationId xmlns:a16="http://schemas.microsoft.com/office/drawing/2014/main" id="{6737C1FF-EFA9-42A0-BCB3-05F73436A257}"/>
              </a:ext>
            </a:extLst>
          </p:cNvPr>
          <p:cNvSpPr>
            <a:spLocks/>
          </p:cNvSpPr>
          <p:nvPr/>
        </p:nvSpPr>
        <p:spPr bwMode="auto">
          <a:xfrm>
            <a:off x="0" y="4973869"/>
            <a:ext cx="5649912" cy="2063750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9902050F-3970-4B21-B3FF-4DED08835791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82547-363E-4269-931C-927D6E64C1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59452" y="95230"/>
            <a:ext cx="8123582" cy="1079568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6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Дополнения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880E7-9414-46C6-90E6-8DF5FDA993C0}"/>
              </a:ext>
            </a:extLst>
          </p:cNvPr>
          <p:cNvSpPr txBox="1"/>
          <p:nvPr/>
        </p:nvSpPr>
        <p:spPr>
          <a:xfrm>
            <a:off x="170915" y="1018390"/>
            <a:ext cx="10921526" cy="77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Расширение (Плагин)</a:t>
            </a:r>
          </a:p>
          <a:p>
            <a:pPr marL="342900" indent="-342900" algn="ctr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Система анализа каждого пользователя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441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>
            <a:extLst>
              <a:ext uri="{FF2B5EF4-FFF2-40B4-BE49-F238E27FC236}">
                <a16:creationId xmlns:a16="http://schemas.microsoft.com/office/drawing/2014/main" id="{FF4A2E6C-0149-4C99-8579-7644A5E8F60E}"/>
              </a:ext>
            </a:extLst>
          </p:cNvPr>
          <p:cNvSpPr>
            <a:spLocks/>
          </p:cNvSpPr>
          <p:nvPr/>
        </p:nvSpPr>
        <p:spPr bwMode="auto">
          <a:xfrm flipV="1">
            <a:off x="5339994" y="3135086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227598-3300-4195-A86B-D16F441D36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3504" y="363051"/>
            <a:ext cx="8123582" cy="1079568"/>
          </a:xfrm>
        </p:spPr>
        <p:txBody>
          <a:bodyPr/>
          <a:lstStyle/>
          <a:p>
            <a:r>
              <a:rPr lang="ru-RU" b="1" dirty="0"/>
              <a:t>Команда</a:t>
            </a:r>
            <a:endParaRPr lang="en-US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8F44D8-B966-49E0-B963-C0B7FF27FC6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" r="5097"/>
          <a:stretch>
            <a:fillRect/>
          </a:stretch>
        </p:blipFill>
        <p:spPr>
          <a:xfrm>
            <a:off x="959477" y="1709942"/>
            <a:ext cx="6991636" cy="4103629"/>
          </a:xfrm>
        </p:spPr>
      </p:pic>
    </p:spTree>
    <p:extLst>
      <p:ext uri="{BB962C8B-B14F-4D97-AF65-F5344CB8AC3E}">
        <p14:creationId xmlns:p14="http://schemas.microsoft.com/office/powerpoint/2010/main" val="129313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EB48744-DF9B-4ACB-BE95-84DAD417D21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300FC9-FC5C-4370-8B99-43C482DCEAE0}"/>
              </a:ext>
            </a:extLst>
          </p:cNvPr>
          <p:cNvGrpSpPr/>
          <p:nvPr/>
        </p:nvGrpSpPr>
        <p:grpSpPr>
          <a:xfrm>
            <a:off x="130396" y="0"/>
            <a:ext cx="4769264" cy="2324850"/>
            <a:chOff x="130396" y="-1587"/>
            <a:chExt cx="4769264" cy="2324850"/>
          </a:xfrm>
          <a:gradFill>
            <a:gsLst>
              <a:gs pos="0">
                <a:schemeClr val="accent1">
                  <a:alpha val="70000"/>
                </a:schemeClr>
              </a:gs>
              <a:gs pos="53100">
                <a:schemeClr val="accent2">
                  <a:alpha val="85000"/>
                </a:schemeClr>
              </a:gs>
              <a:gs pos="100000">
                <a:schemeClr val="accent3">
                  <a:alpha val="80000"/>
                </a:schemeClr>
              </a:gs>
            </a:gsLst>
            <a:lin ang="2400000" scaled="0"/>
          </a:gradFill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5C06722B-73AA-4F02-96DC-501C8C8C4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0396" y="-1587"/>
              <a:ext cx="4769264" cy="2324850"/>
            </a:xfrm>
            <a:custGeom>
              <a:avLst/>
              <a:gdLst>
                <a:gd name="T0" fmla="*/ 297 w 1043"/>
                <a:gd name="T1" fmla="*/ 114 h 507"/>
                <a:gd name="T2" fmla="*/ 763 w 1043"/>
                <a:gd name="T3" fmla="*/ 384 h 507"/>
                <a:gd name="T4" fmla="*/ 1043 w 1043"/>
                <a:gd name="T5" fmla="*/ 0 h 507"/>
                <a:gd name="T6" fmla="*/ 0 w 1043"/>
                <a:gd name="T7" fmla="*/ 0 h 507"/>
                <a:gd name="T8" fmla="*/ 297 w 1043"/>
                <a:gd name="T9" fmla="*/ 11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3" h="507">
                  <a:moveTo>
                    <a:pt x="297" y="114"/>
                  </a:moveTo>
                  <a:cubicBezTo>
                    <a:pt x="519" y="72"/>
                    <a:pt x="416" y="507"/>
                    <a:pt x="763" y="384"/>
                  </a:cubicBezTo>
                  <a:cubicBezTo>
                    <a:pt x="971" y="311"/>
                    <a:pt x="1030" y="132"/>
                    <a:pt x="10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85"/>
                    <a:pt x="187" y="134"/>
                    <a:pt x="297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E6C2425-60C5-4650-A879-8D0C8FCD9ECE}"/>
                </a:ext>
              </a:extLst>
            </p:cNvPr>
            <p:cNvSpPr/>
            <p:nvPr/>
          </p:nvSpPr>
          <p:spPr>
            <a:xfrm>
              <a:off x="3732505" y="1160838"/>
              <a:ext cx="796071" cy="796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CD02E66-1512-483E-BE21-6997DD0A8E7A}"/>
              </a:ext>
            </a:extLst>
          </p:cNvPr>
          <p:cNvSpPr txBox="1"/>
          <p:nvPr/>
        </p:nvSpPr>
        <p:spPr>
          <a:xfrm>
            <a:off x="2887436" y="3576439"/>
            <a:ext cx="6417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Команда: </a:t>
            </a:r>
            <a:r>
              <a:rPr lang="en-US" sz="1600" dirty="0" err="1">
                <a:solidFill>
                  <a:schemeClr val="tx1">
                    <a:lumMod val="10000"/>
                    <a:lumOff val="90000"/>
                  </a:schemeClr>
                </a:solidFill>
              </a:rPr>
              <a:t>Bbyby</a:t>
            </a:r>
            <a:endParaRPr lang="en-US" sz="16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5" name="Freeform 36">
            <a:extLst>
              <a:ext uri="{FF2B5EF4-FFF2-40B4-BE49-F238E27FC236}">
                <a16:creationId xmlns:a16="http://schemas.microsoft.com/office/drawing/2014/main" id="{4650F1DD-5E0B-454B-ABDA-7D9239167EF6}"/>
              </a:ext>
            </a:extLst>
          </p:cNvPr>
          <p:cNvSpPr>
            <a:spLocks/>
          </p:cNvSpPr>
          <p:nvPr/>
        </p:nvSpPr>
        <p:spPr bwMode="auto">
          <a:xfrm flipH="1">
            <a:off x="3342266" y="3891843"/>
            <a:ext cx="8896776" cy="3249736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65000"/>
                </a:schemeClr>
              </a:gs>
              <a:gs pos="53100">
                <a:schemeClr val="accent2">
                  <a:alpha val="85000"/>
                </a:schemeClr>
              </a:gs>
              <a:gs pos="100000">
                <a:schemeClr val="accent3">
                  <a:alpha val="8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5445E6-0F29-425C-A4C1-9CE5518775D2}"/>
              </a:ext>
            </a:extLst>
          </p:cNvPr>
          <p:cNvSpPr txBox="1"/>
          <p:nvPr/>
        </p:nvSpPr>
        <p:spPr>
          <a:xfrm>
            <a:off x="3516090" y="2407935"/>
            <a:ext cx="5290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chemeClr val="accent1"/>
                </a:solidFill>
              </a:rPr>
              <a:t>СПАСИБО!</a:t>
            </a:r>
            <a:endParaRPr lang="en-US" sz="7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518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olors 18 Dark">
      <a:dk1>
        <a:srgbClr val="FFFFFF"/>
      </a:dk1>
      <a:lt1>
        <a:srgbClr val="313131"/>
      </a:lt1>
      <a:dk2>
        <a:srgbClr val="313C3F"/>
      </a:dk2>
      <a:lt2>
        <a:srgbClr val="FFFFFF"/>
      </a:lt2>
      <a:accent1>
        <a:srgbClr val="DF1E2C"/>
      </a:accent1>
      <a:accent2>
        <a:srgbClr val="A34D9D"/>
      </a:accent2>
      <a:accent3>
        <a:srgbClr val="FFC000"/>
      </a:accent3>
      <a:accent4>
        <a:srgbClr val="418386"/>
      </a:accent4>
      <a:accent5>
        <a:srgbClr val="00B0F0"/>
      </a:accent5>
      <a:accent6>
        <a:srgbClr val="7F6F8F"/>
      </a:accent6>
      <a:hlink>
        <a:srgbClr val="A05024"/>
      </a:hlink>
      <a:folHlink>
        <a:srgbClr val="FEC037"/>
      </a:folHlink>
    </a:clrScheme>
    <a:fontScheme name="CORAK">
      <a:majorFont>
        <a:latin typeface="Ubuntu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1216</TotalTime>
  <Words>355</Words>
  <Application>Microsoft Office PowerPoint</Application>
  <PresentationFormat>Широкоэкранный</PresentationFormat>
  <Paragraphs>33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-apple-system</vt:lpstr>
      <vt:lpstr>Arial</vt:lpstr>
      <vt:lpstr>Calibri</vt:lpstr>
      <vt:lpstr>Fira Sans</vt:lpstr>
      <vt:lpstr>font_p</vt:lpstr>
      <vt:lpstr>Open Sans</vt:lpstr>
      <vt:lpstr>Ubuntu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Dracarys</dc:creator>
  <cp:lastModifiedBy>Михаил Рогозин</cp:lastModifiedBy>
  <cp:revision>95</cp:revision>
  <dcterms:created xsi:type="dcterms:W3CDTF">2018-11-06T13:28:40Z</dcterms:created>
  <dcterms:modified xsi:type="dcterms:W3CDTF">2021-12-12T07:55:04Z</dcterms:modified>
</cp:coreProperties>
</file>