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gradle/#_build_java_code" TargetMode="External"/><Relationship Id="rId2" Type="http://schemas.openxmlformats.org/officeDocument/2006/relationships/hyperlink" Target="https://spring.io/guides/gs/grad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radle.org/current/userguide/userguid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GRADLE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TMA Solutions</a:t>
            </a:r>
          </a:p>
          <a:p>
            <a:r>
              <a:rPr lang="en-US" dirty="0" smtClean="0"/>
              <a:t>Hon Trang</a:t>
            </a:r>
          </a:p>
          <a:p>
            <a:r>
              <a:rPr lang="en-US" dirty="0" smtClean="0"/>
              <a:t>Ho chi minh, April 4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31" y="668122"/>
            <a:ext cx="2796545" cy="6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4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5623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5215944"/>
          </a:xfrm>
        </p:spPr>
        <p:txBody>
          <a:bodyPr/>
          <a:lstStyle/>
          <a:p>
            <a:r>
              <a:rPr lang="en-US" dirty="0"/>
              <a:t>Gradle is easy to install. For all platforms, the procedure is as </a:t>
            </a:r>
            <a:r>
              <a:rPr lang="en-US" dirty="0" smtClean="0"/>
              <a:t>follows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Visit </a:t>
            </a:r>
            <a:r>
              <a:rPr lang="en-US" i="1" dirty="0"/>
              <a:t>http://gradle.org/downloads.html </a:t>
            </a:r>
            <a:r>
              <a:rPr lang="en-US" dirty="0"/>
              <a:t>and download the current </a:t>
            </a:r>
            <a:r>
              <a:rPr lang="en-US" dirty="0" smtClean="0"/>
              <a:t>release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Unzip </a:t>
            </a:r>
            <a:r>
              <a:rPr lang="en-US" dirty="0"/>
              <a:t>the downloaded file into a directory of your </a:t>
            </a:r>
            <a:r>
              <a:rPr lang="en-US" dirty="0" smtClean="0"/>
              <a:t>choosing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dirty="0"/>
              <a:t>the environment variable GRADLE_HOME, pointing to the install directory (this </a:t>
            </a:r>
            <a:r>
              <a:rPr lang="en-US" dirty="0" smtClean="0"/>
              <a:t>is optional</a:t>
            </a:r>
            <a:r>
              <a:rPr lang="en-US" dirty="0"/>
              <a:t>, but it makes the next step </a:t>
            </a:r>
            <a:r>
              <a:rPr lang="en-US" dirty="0" smtClean="0"/>
              <a:t>easier)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</a:t>
            </a:r>
            <a:r>
              <a:rPr lang="en-US" dirty="0"/>
              <a:t>$GRADLE_HOME/bin to your </a:t>
            </a:r>
            <a:r>
              <a:rPr lang="en-US" dirty="0" smtClean="0"/>
              <a:t>path.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4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5623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5215944"/>
          </a:xfrm>
        </p:spPr>
        <p:txBody>
          <a:bodyPr/>
          <a:lstStyle/>
          <a:p>
            <a:r>
              <a:rPr lang="en-US" dirty="0" smtClean="0"/>
              <a:t>Build project</a:t>
            </a:r>
          </a:p>
          <a:p>
            <a:r>
              <a:rPr lang="en-US" dirty="0" smtClean="0"/>
              <a:t>Download Java source</a:t>
            </a:r>
          </a:p>
          <a:p>
            <a:r>
              <a:rPr lang="en-US" dirty="0" smtClean="0"/>
              <a:t>Generate Java Document</a:t>
            </a:r>
          </a:p>
          <a:p>
            <a:r>
              <a:rPr lang="en-US" dirty="0" smtClean="0"/>
              <a:t>Support GUI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Configure with Groovy DSL</a:t>
            </a:r>
          </a:p>
          <a:p>
            <a:r>
              <a:rPr lang="en-US" dirty="0" smtClean="0"/>
              <a:t>Support build Java/JVM, Native C/C++, Android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5623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7583"/>
            <a:ext cx="8596668" cy="521594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https://spring.io/guides/gs/gradle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https://spring.io/guides/gs/gradle/#_</a:t>
            </a:r>
            <a:r>
              <a:rPr lang="en-US" dirty="0" smtClean="0">
                <a:hlinkClick r:id="rId3"/>
              </a:rPr>
              <a:t>build_java_code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docs.gradle.org/current/userguide/userguide.html</a:t>
            </a:r>
            <a:endParaRPr lang="en-US" dirty="0" smtClean="0"/>
          </a:p>
          <a:p>
            <a:r>
              <a:rPr lang="en-US"/>
              <a:t>http://www.petrikainulainen.net/programming/gradle/getting-started-with-gradle-our-first-java-project/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75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120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GRADLE INTRODUCTION</vt:lpstr>
      <vt:lpstr>INSTALLATION</vt:lpstr>
      <vt:lpstr>FEATURES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ABC</dc:creator>
  <cp:lastModifiedBy>ABC</cp:lastModifiedBy>
  <cp:revision>5</cp:revision>
  <dcterms:created xsi:type="dcterms:W3CDTF">2016-04-03T13:50:05Z</dcterms:created>
  <dcterms:modified xsi:type="dcterms:W3CDTF">2016-04-03T18:28:28Z</dcterms:modified>
</cp:coreProperties>
</file>