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631"/>
    <a:srgbClr val="A78953"/>
    <a:srgbClr val="5C5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48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40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06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29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95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661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118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42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05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79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375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923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788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03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4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653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702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5BBE-AB51-467F-BF38-B97F178FB4EF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D6CC-38DD-4B0F-8EA3-A1B4679A4C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696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88F6B1-A04F-09BE-BCF1-7E178861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Mission</a:t>
            </a:r>
            <a:r>
              <a:rPr lang="hu-HU" dirty="0"/>
              <a:t> </a:t>
            </a:r>
            <a:r>
              <a:rPr lang="hu-HU" dirty="0" err="1"/>
              <a:t>Command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925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2F876-B5F9-C8AD-3F05-F04F8729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Scenario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7DFBF7-CC3D-EE3A-C002-19516FDE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Operation</a:t>
            </a:r>
            <a:r>
              <a:rPr lang="hu-HU" dirty="0"/>
              <a:t> </a:t>
            </a:r>
            <a:r>
              <a:rPr lang="hu-HU" dirty="0" err="1"/>
              <a:t>leader</a:t>
            </a:r>
            <a:r>
              <a:rPr lang="hu-HU" dirty="0"/>
              <a:t> (</a:t>
            </a:r>
            <a:r>
              <a:rPr lang="hu-HU" dirty="0" err="1"/>
              <a:t>zeus</a:t>
            </a:r>
            <a:r>
              <a:rPr lang="hu-HU" dirty="0"/>
              <a:t>) </a:t>
            </a:r>
            <a:r>
              <a:rPr lang="hu-HU" dirty="0" err="1"/>
              <a:t>sets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a </a:t>
            </a:r>
            <a:r>
              <a:rPr lang="hu-HU" dirty="0" err="1"/>
              <a:t>war</a:t>
            </a:r>
            <a:r>
              <a:rPr lang="hu-HU" dirty="0"/>
              <a:t> </a:t>
            </a:r>
            <a:r>
              <a:rPr lang="hu-HU" dirty="0" err="1"/>
              <a:t>scenario</a:t>
            </a:r>
            <a:r>
              <a:rPr lang="hu-HU" dirty="0"/>
              <a:t> </a:t>
            </a:r>
            <a:r>
              <a:rPr lang="hu-HU" dirty="0" err="1"/>
              <a:t>considering</a:t>
            </a:r>
            <a:endParaRPr lang="hu-HU" dirty="0"/>
          </a:p>
          <a:p>
            <a:pPr lvl="1"/>
            <a:r>
              <a:rPr lang="hu-HU" dirty="0" err="1"/>
              <a:t>Intent</a:t>
            </a:r>
            <a:r>
              <a:rPr lang="hu-HU" dirty="0"/>
              <a:t> of </a:t>
            </a:r>
            <a:r>
              <a:rPr lang="hu-HU" dirty="0" err="1"/>
              <a:t>enemy</a:t>
            </a:r>
            <a:r>
              <a:rPr lang="hu-HU" dirty="0"/>
              <a:t> and </a:t>
            </a:r>
            <a:r>
              <a:rPr lang="hu-HU" dirty="0" err="1"/>
              <a:t>friendly</a:t>
            </a:r>
            <a:r>
              <a:rPr lang="hu-HU" dirty="0"/>
              <a:t> </a:t>
            </a:r>
            <a:r>
              <a:rPr lang="hu-HU" dirty="0" err="1"/>
              <a:t>commanders</a:t>
            </a:r>
            <a:endParaRPr lang="hu-HU" dirty="0"/>
          </a:p>
          <a:p>
            <a:pPr lvl="1"/>
            <a:r>
              <a:rPr lang="hu-HU" dirty="0" err="1"/>
              <a:t>Enemy</a:t>
            </a:r>
            <a:r>
              <a:rPr lang="hu-HU" dirty="0"/>
              <a:t> </a:t>
            </a:r>
            <a:r>
              <a:rPr lang="hu-HU" dirty="0" err="1"/>
              <a:t>positioning</a:t>
            </a:r>
            <a:endParaRPr lang="hu-HU" dirty="0"/>
          </a:p>
          <a:p>
            <a:pPr lvl="1"/>
            <a:r>
              <a:rPr lang="hu-HU" dirty="0" err="1"/>
              <a:t>Flaws</a:t>
            </a:r>
            <a:r>
              <a:rPr lang="hu-HU" dirty="0"/>
              <a:t> in </a:t>
            </a:r>
            <a:r>
              <a:rPr lang="hu-HU" dirty="0" err="1"/>
              <a:t>enemy</a:t>
            </a:r>
            <a:r>
              <a:rPr lang="hu-HU" dirty="0"/>
              <a:t> </a:t>
            </a:r>
            <a:r>
              <a:rPr lang="hu-HU" dirty="0" err="1"/>
              <a:t>positionings</a:t>
            </a:r>
            <a:r>
              <a:rPr lang="hu-HU" dirty="0"/>
              <a:t>, </a:t>
            </a:r>
            <a:r>
              <a:rPr lang="hu-HU" dirty="0" err="1"/>
              <a:t>aswell</a:t>
            </a:r>
            <a:r>
              <a:rPr lang="hu-HU" dirty="0"/>
              <a:t> </a:t>
            </a:r>
            <a:r>
              <a:rPr lang="hu-HU" dirty="0" err="1"/>
              <a:t>friendly</a:t>
            </a:r>
            <a:r>
              <a:rPr lang="hu-HU" dirty="0"/>
              <a:t> </a:t>
            </a:r>
            <a:r>
              <a:rPr lang="hu-HU" dirty="0" err="1"/>
              <a:t>weakspots</a:t>
            </a:r>
            <a:endParaRPr lang="hu-HU" dirty="0"/>
          </a:p>
          <a:p>
            <a:pPr lvl="1"/>
            <a:r>
              <a:rPr lang="hu-HU" dirty="0" err="1"/>
              <a:t>Amount</a:t>
            </a:r>
            <a:r>
              <a:rPr lang="hu-HU" dirty="0"/>
              <a:t> of </a:t>
            </a:r>
            <a:r>
              <a:rPr lang="hu-HU" dirty="0" err="1"/>
              <a:t>intelligence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parties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endParaRPr lang="hu-HU" dirty="0"/>
          </a:p>
          <a:p>
            <a:pPr lvl="1"/>
            <a:r>
              <a:rPr lang="hu-HU" dirty="0" err="1"/>
              <a:t>Amount</a:t>
            </a:r>
            <a:r>
              <a:rPr lang="hu-HU" dirty="0"/>
              <a:t> of </a:t>
            </a:r>
            <a:r>
              <a:rPr lang="hu-HU" dirty="0" err="1"/>
              <a:t>equipment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disposal</a:t>
            </a:r>
            <a:endParaRPr lang="hu-HU" dirty="0"/>
          </a:p>
          <a:p>
            <a:pPr lvl="1"/>
            <a:r>
              <a:rPr lang="hu-HU" dirty="0" err="1"/>
              <a:t>Morale</a:t>
            </a:r>
            <a:r>
              <a:rPr lang="hu-HU" dirty="0"/>
              <a:t> of </a:t>
            </a:r>
            <a:r>
              <a:rPr lang="hu-HU" dirty="0" err="1"/>
              <a:t>enemy</a:t>
            </a:r>
            <a:r>
              <a:rPr lang="hu-HU" dirty="0"/>
              <a:t> and </a:t>
            </a:r>
            <a:r>
              <a:rPr lang="hu-HU" dirty="0" err="1"/>
              <a:t>friendly</a:t>
            </a:r>
            <a:r>
              <a:rPr lang="hu-HU" dirty="0"/>
              <a:t> </a:t>
            </a:r>
            <a:r>
              <a:rPr lang="hu-HU" dirty="0" err="1"/>
              <a:t>units</a:t>
            </a:r>
            <a:endParaRPr lang="hu-HU" dirty="0"/>
          </a:p>
          <a:p>
            <a:pPr lvl="1"/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party</a:t>
            </a:r>
            <a:r>
              <a:rPr lang="hu-HU" dirty="0"/>
              <a:t> </a:t>
            </a:r>
            <a:r>
              <a:rPr lang="hu-HU" dirty="0" err="1"/>
              <a:t>factors</a:t>
            </a:r>
            <a:r>
              <a:rPr lang="hu-HU" dirty="0"/>
              <a:t> (</a:t>
            </a:r>
            <a:r>
              <a:rPr lang="hu-HU" dirty="0" err="1"/>
              <a:t>civilians</a:t>
            </a:r>
            <a:r>
              <a:rPr lang="hu-HU" dirty="0"/>
              <a:t>, </a:t>
            </a:r>
            <a:r>
              <a:rPr lang="hu-HU" dirty="0" err="1"/>
              <a:t>catastrophies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37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0649EE-A65C-3D49-BEC3-E51D2769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Mission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CCFA95-1EC4-EF69-939B-A3C2FD2E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Friendly</a:t>
            </a:r>
            <a:r>
              <a:rPr lang="hu-HU" dirty="0"/>
              <a:t> </a:t>
            </a:r>
            <a:r>
              <a:rPr lang="hu-HU" dirty="0" err="1"/>
              <a:t>commander</a:t>
            </a:r>
            <a:r>
              <a:rPr lang="hu-HU" dirty="0"/>
              <a:t> </a:t>
            </a:r>
            <a:r>
              <a:rPr lang="hu-HU" dirty="0" err="1"/>
              <a:t>shares</a:t>
            </a:r>
            <a:r>
              <a:rPr lang="hu-HU" dirty="0"/>
              <a:t> </a:t>
            </a:r>
            <a:r>
              <a:rPr lang="hu-HU" dirty="0" err="1"/>
              <a:t>intent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unit</a:t>
            </a:r>
          </a:p>
          <a:p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 FOB/HQ in </a:t>
            </a:r>
            <a:r>
              <a:rPr lang="hu-HU" dirty="0" err="1"/>
              <a:t>accordance</a:t>
            </a:r>
            <a:r>
              <a:rPr lang="hu-HU" dirty="0"/>
              <a:t> of </a:t>
            </a:r>
            <a:r>
              <a:rPr lang="hu-HU" dirty="0" err="1"/>
              <a:t>commanders</a:t>
            </a:r>
            <a:r>
              <a:rPr lang="hu-HU" dirty="0"/>
              <a:t> </a:t>
            </a:r>
            <a:r>
              <a:rPr lang="hu-HU" dirty="0" err="1"/>
              <a:t>intent</a:t>
            </a:r>
            <a:endParaRPr lang="hu-HU" dirty="0"/>
          </a:p>
          <a:p>
            <a:r>
              <a:rPr lang="hu-HU" dirty="0" err="1"/>
              <a:t>Establish</a:t>
            </a:r>
            <a:r>
              <a:rPr lang="hu-HU" dirty="0"/>
              <a:t> </a:t>
            </a:r>
            <a:r>
              <a:rPr lang="hu-HU" dirty="0" err="1"/>
              <a:t>supply</a:t>
            </a:r>
            <a:r>
              <a:rPr lang="hu-HU" dirty="0"/>
              <a:t> </a:t>
            </a:r>
            <a:r>
              <a:rPr lang="hu-HU" dirty="0" err="1"/>
              <a:t>lines</a:t>
            </a:r>
            <a:r>
              <a:rPr lang="hu-HU" dirty="0"/>
              <a:t>,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supply</a:t>
            </a:r>
            <a:r>
              <a:rPr lang="hu-HU" dirty="0"/>
              <a:t> </a:t>
            </a:r>
            <a:r>
              <a:rPr lang="hu-HU" dirty="0" err="1"/>
              <a:t>lines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logistical</a:t>
            </a:r>
            <a:r>
              <a:rPr lang="hu-HU" dirty="0"/>
              <a:t> </a:t>
            </a:r>
            <a:r>
              <a:rPr lang="hu-HU" dirty="0" err="1"/>
              <a:t>units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.</a:t>
            </a:r>
          </a:p>
          <a:p>
            <a:r>
              <a:rPr lang="hu-HU" dirty="0" err="1"/>
              <a:t>Clear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checkpoint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supply</a:t>
            </a:r>
            <a:r>
              <a:rPr lang="hu-HU" dirty="0"/>
              <a:t> </a:t>
            </a:r>
            <a:r>
              <a:rPr lang="hu-HU" dirty="0" err="1"/>
              <a:t>route</a:t>
            </a:r>
            <a:endParaRPr lang="hu-HU" dirty="0"/>
          </a:p>
          <a:p>
            <a:r>
              <a:rPr lang="hu-HU" dirty="0" err="1"/>
              <a:t>Conduct</a:t>
            </a:r>
            <a:r>
              <a:rPr lang="hu-HU" dirty="0"/>
              <a:t> </a:t>
            </a:r>
            <a:r>
              <a:rPr lang="hu-HU" dirty="0" err="1"/>
              <a:t>reconnisance</a:t>
            </a:r>
            <a:r>
              <a:rPr lang="hu-HU" dirty="0"/>
              <a:t> and MTC</a:t>
            </a:r>
          </a:p>
          <a:p>
            <a:r>
              <a:rPr lang="hu-HU" dirty="0" err="1"/>
              <a:t>Identify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 and </a:t>
            </a:r>
            <a:r>
              <a:rPr lang="hu-HU" dirty="0" err="1"/>
              <a:t>objectives</a:t>
            </a:r>
            <a:endParaRPr lang="hu-HU" dirty="0"/>
          </a:p>
          <a:p>
            <a:r>
              <a:rPr lang="hu-HU" dirty="0" err="1"/>
              <a:t>Prioritize</a:t>
            </a:r>
            <a:r>
              <a:rPr lang="hu-HU" dirty="0"/>
              <a:t> </a:t>
            </a:r>
            <a:r>
              <a:rPr lang="hu-HU" dirty="0" err="1"/>
              <a:t>targets</a:t>
            </a:r>
            <a:endParaRPr lang="hu-HU" dirty="0"/>
          </a:p>
          <a:p>
            <a:r>
              <a:rPr lang="hu-HU" dirty="0"/>
              <a:t>Prepare a </a:t>
            </a:r>
            <a:r>
              <a:rPr lang="hu-HU" dirty="0" err="1"/>
              <a:t>table</a:t>
            </a:r>
            <a:r>
              <a:rPr lang="hu-HU" dirty="0"/>
              <a:t> of </a:t>
            </a:r>
            <a:r>
              <a:rPr lang="hu-HU" dirty="0" err="1"/>
              <a:t>tasks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Mission</a:t>
            </a:r>
            <a:r>
              <a:rPr lang="hu-HU" dirty="0"/>
              <a:t>, </a:t>
            </a:r>
            <a:r>
              <a:rPr lang="hu-HU" dirty="0" err="1"/>
              <a:t>ask</a:t>
            </a:r>
            <a:r>
              <a:rPr lang="hu-HU" dirty="0"/>
              <a:t> </a:t>
            </a:r>
            <a:r>
              <a:rPr lang="hu-HU" dirty="0" err="1"/>
              <a:t>commander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cooperation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4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9A7440-6595-1C4C-DF14-E4BC1F1F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</a:t>
            </a:r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Mission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DDF42F-876B-50DF-F7BA-7EED374D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Conduct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pre</a:t>
            </a:r>
            <a:r>
              <a:rPr lang="hu-HU" dirty="0"/>
              <a:t> </a:t>
            </a:r>
            <a:r>
              <a:rPr lang="hu-HU" dirty="0" err="1"/>
              <a:t>established</a:t>
            </a:r>
            <a:r>
              <a:rPr lang="hu-HU" dirty="0"/>
              <a:t> </a:t>
            </a:r>
            <a:r>
              <a:rPr lang="hu-HU" dirty="0" err="1"/>
              <a:t>objectives</a:t>
            </a:r>
            <a:r>
              <a:rPr lang="hu-HU" dirty="0"/>
              <a:t> / </a:t>
            </a:r>
            <a:r>
              <a:rPr lang="hu-HU" dirty="0" err="1"/>
              <a:t>tasks</a:t>
            </a:r>
            <a:endParaRPr lang="hu-HU" dirty="0"/>
          </a:p>
          <a:p>
            <a:r>
              <a:rPr lang="hu-HU" dirty="0" err="1"/>
              <a:t>Develop</a:t>
            </a:r>
            <a:r>
              <a:rPr lang="hu-HU" dirty="0"/>
              <a:t> </a:t>
            </a:r>
            <a:r>
              <a:rPr lang="hu-HU" dirty="0" err="1"/>
              <a:t>situation</a:t>
            </a:r>
            <a:r>
              <a:rPr lang="hu-HU" dirty="0"/>
              <a:t> </a:t>
            </a:r>
            <a:r>
              <a:rPr lang="hu-HU" dirty="0" err="1"/>
              <a:t>further</a:t>
            </a:r>
            <a:endParaRPr lang="hu-HU" dirty="0"/>
          </a:p>
          <a:p>
            <a:r>
              <a:rPr lang="hu-HU" dirty="0"/>
              <a:t>Update </a:t>
            </a:r>
            <a:r>
              <a:rPr lang="hu-HU" dirty="0" err="1"/>
              <a:t>situation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commander</a:t>
            </a:r>
            <a:endParaRPr lang="hu-HU" dirty="0"/>
          </a:p>
          <a:p>
            <a:r>
              <a:rPr lang="hu-HU" dirty="0" err="1"/>
              <a:t>Receive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orders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intent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commander</a:t>
            </a:r>
            <a:endParaRPr lang="hu-HU" dirty="0"/>
          </a:p>
          <a:p>
            <a:r>
              <a:rPr lang="hu-HU" dirty="0" err="1"/>
              <a:t>Conduct</a:t>
            </a:r>
            <a:r>
              <a:rPr lang="hu-HU" dirty="0"/>
              <a:t> </a:t>
            </a:r>
            <a:r>
              <a:rPr lang="hu-HU" dirty="0" err="1"/>
              <a:t>reconnasiance</a:t>
            </a:r>
            <a:r>
              <a:rPr lang="hu-HU" dirty="0"/>
              <a:t> and MTC</a:t>
            </a:r>
          </a:p>
          <a:p>
            <a:r>
              <a:rPr lang="hu-HU" dirty="0" err="1"/>
              <a:t>Identify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 and </a:t>
            </a:r>
            <a:r>
              <a:rPr lang="hu-HU" dirty="0" err="1"/>
              <a:t>objectives</a:t>
            </a:r>
            <a:endParaRPr lang="hu-HU" dirty="0"/>
          </a:p>
          <a:p>
            <a:r>
              <a:rPr lang="hu-HU" dirty="0" err="1"/>
              <a:t>Prioritize</a:t>
            </a:r>
            <a:r>
              <a:rPr lang="hu-HU" dirty="0"/>
              <a:t> </a:t>
            </a:r>
            <a:r>
              <a:rPr lang="hu-HU" dirty="0" err="1"/>
              <a:t>targets</a:t>
            </a:r>
            <a:endParaRPr lang="hu-HU" dirty="0"/>
          </a:p>
          <a:p>
            <a:r>
              <a:rPr lang="hu-HU" dirty="0"/>
              <a:t>Prepare a </a:t>
            </a:r>
            <a:r>
              <a:rPr lang="hu-HU" dirty="0" err="1"/>
              <a:t>table</a:t>
            </a:r>
            <a:r>
              <a:rPr lang="hu-HU" dirty="0"/>
              <a:t> of </a:t>
            </a:r>
            <a:r>
              <a:rPr lang="hu-HU" dirty="0" err="1"/>
              <a:t>tasks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Mission</a:t>
            </a:r>
            <a:r>
              <a:rPr lang="hu-HU" dirty="0"/>
              <a:t>, </a:t>
            </a:r>
            <a:r>
              <a:rPr lang="hu-HU" dirty="0" err="1"/>
              <a:t>ask</a:t>
            </a:r>
            <a:r>
              <a:rPr lang="hu-HU" dirty="0"/>
              <a:t> </a:t>
            </a:r>
            <a:r>
              <a:rPr lang="hu-HU" dirty="0" err="1"/>
              <a:t>commander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cooperation</a:t>
            </a:r>
            <a:r>
              <a:rPr lang="hu-HU" dirty="0"/>
              <a:t>…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27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A61768-173D-2057-7123-F945E795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</a:t>
            </a:r>
            <a:r>
              <a:rPr lang="hu-HU" dirty="0" err="1"/>
              <a:t>Goal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2A14EB-6CA2-C4F4-2754-6C41360F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goal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establish</a:t>
            </a:r>
            <a:r>
              <a:rPr lang="hu-HU" dirty="0"/>
              <a:t> a 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campaign</a:t>
            </a:r>
            <a:r>
              <a:rPr lang="hu-HU" dirty="0"/>
              <a:t>, </a:t>
            </a:r>
            <a:r>
              <a:rPr lang="hu-HU" dirty="0" err="1"/>
              <a:t>by</a:t>
            </a:r>
            <a:r>
              <a:rPr lang="hu-HU" dirty="0"/>
              <a:t> letting </a:t>
            </a:r>
            <a:r>
              <a:rPr lang="hu-HU" dirty="0" err="1"/>
              <a:t>leadership</a:t>
            </a:r>
            <a:r>
              <a:rPr lang="hu-HU" dirty="0"/>
              <a:t> </a:t>
            </a:r>
            <a:r>
              <a:rPr lang="hu-HU" dirty="0" err="1"/>
              <a:t>actually</a:t>
            </a:r>
            <a:r>
              <a:rPr lang="hu-HU" dirty="0"/>
              <a:t> design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mission</a:t>
            </a:r>
            <a:r>
              <a:rPr lang="hu-HU" dirty="0"/>
              <a:t> </a:t>
            </a:r>
            <a:r>
              <a:rPr lang="hu-HU" dirty="0" err="1"/>
              <a:t>objectives</a:t>
            </a:r>
            <a:r>
              <a:rPr lang="hu-HU" dirty="0"/>
              <a:t>, </a:t>
            </a:r>
            <a:r>
              <a:rPr lang="hu-HU" dirty="0" err="1"/>
              <a:t>forcing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think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course</a:t>
            </a:r>
            <a:r>
              <a:rPr lang="hu-HU" dirty="0"/>
              <a:t> of </a:t>
            </a:r>
            <a:r>
              <a:rPr lang="hu-HU" dirty="0" err="1"/>
              <a:t>action</a:t>
            </a:r>
            <a:r>
              <a:rPr lang="hu-HU" dirty="0"/>
              <a:t>.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leadership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sense</a:t>
            </a:r>
            <a:r>
              <a:rPr lang="hu-HU" dirty="0"/>
              <a:t> of </a:t>
            </a:r>
            <a:r>
              <a:rPr lang="hu-HU" dirty="0" err="1"/>
              <a:t>power</a:t>
            </a:r>
            <a:r>
              <a:rPr lang="hu-HU" dirty="0"/>
              <a:t>, </a:t>
            </a:r>
            <a:r>
              <a:rPr lang="hu-HU" dirty="0" err="1"/>
              <a:t>aswell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becomes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more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job</a:t>
            </a:r>
            <a:r>
              <a:rPr lang="hu-HU" dirty="0"/>
              <a:t>, </a:t>
            </a:r>
            <a:r>
              <a:rPr lang="hu-HU" dirty="0" err="1"/>
              <a:t>aswell</a:t>
            </a:r>
            <a:r>
              <a:rPr lang="hu-HU" dirty="0"/>
              <a:t> </a:t>
            </a:r>
            <a:r>
              <a:rPr lang="hu-HU" dirty="0" err="1"/>
              <a:t>makes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gameplay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be boring,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leadership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. </a:t>
            </a:r>
            <a:r>
              <a:rPr lang="hu-HU" dirty="0" err="1"/>
              <a:t>Zeus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mindset</a:t>
            </a:r>
            <a:r>
              <a:rPr lang="hu-HU" dirty="0"/>
              <a:t>, and </a:t>
            </a:r>
            <a:r>
              <a:rPr lang="hu-HU" dirty="0" err="1"/>
              <a:t>award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realistic</a:t>
            </a:r>
            <a:r>
              <a:rPr lang="hu-HU" dirty="0"/>
              <a:t> and </a:t>
            </a:r>
            <a:r>
              <a:rPr lang="hu-HU" dirty="0" err="1"/>
              <a:t>critical</a:t>
            </a:r>
            <a:r>
              <a:rPr lang="hu-HU" dirty="0"/>
              <a:t> </a:t>
            </a:r>
            <a:r>
              <a:rPr lang="hu-HU" dirty="0" err="1"/>
              <a:t>thinking</a:t>
            </a:r>
            <a:r>
              <a:rPr lang="hu-HU" dirty="0"/>
              <a:t>,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punishing</a:t>
            </a:r>
            <a:r>
              <a:rPr lang="hu-HU" dirty="0"/>
              <a:t> </a:t>
            </a:r>
            <a:r>
              <a:rPr lang="hu-HU" dirty="0" err="1"/>
              <a:t>underestimation</a:t>
            </a:r>
            <a:r>
              <a:rPr lang="hu-HU" dirty="0"/>
              <a:t>, </a:t>
            </a:r>
            <a:r>
              <a:rPr lang="hu-HU" dirty="0" err="1"/>
              <a:t>unprepardness</a:t>
            </a:r>
            <a:r>
              <a:rPr lang="hu-HU" dirty="0"/>
              <a:t>, and overall </a:t>
            </a:r>
            <a:r>
              <a:rPr lang="hu-HU" dirty="0" err="1"/>
              <a:t>carelessles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3692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1. egyéni séma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A78953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A78953"/>
      </a:hlink>
      <a:folHlink>
        <a:srgbClr val="FCC77E"/>
      </a:folHlink>
    </a:clrScheme>
    <a:fontScheme name="2. egyéni séma">
      <a:majorFont>
        <a:latin typeface="Bebas Neue"/>
        <a:ea typeface=""/>
        <a:cs typeface=""/>
      </a:majorFont>
      <a:minorFont>
        <a:latin typeface="Roboto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289</Words>
  <Application>Microsoft Office PowerPoint</Application>
  <PresentationFormat>Szélesvásznú</PresentationFormat>
  <Paragraphs>30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Bebas Neue</vt:lpstr>
      <vt:lpstr>Roboto</vt:lpstr>
      <vt:lpstr>Berlin</vt:lpstr>
      <vt:lpstr>Mission Command</vt:lpstr>
      <vt:lpstr>1. Scenario</vt:lpstr>
      <vt:lpstr>2. First Mission</vt:lpstr>
      <vt:lpstr>3. Second Mission</vt:lpstr>
      <vt:lpstr>4.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Command</dc:title>
  <dc:creator>EDU_DQLA_1640@sulid.hu</dc:creator>
  <cp:lastModifiedBy>EDU_DQLA_1640@sulid.hu</cp:lastModifiedBy>
  <cp:revision>2</cp:revision>
  <dcterms:created xsi:type="dcterms:W3CDTF">2023-05-22T01:03:39Z</dcterms:created>
  <dcterms:modified xsi:type="dcterms:W3CDTF">2023-05-22T01:30:44Z</dcterms:modified>
</cp:coreProperties>
</file>