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onwaii" initials="L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95488" autoAdjust="0"/>
  </p:normalViewPr>
  <p:slideViewPr>
    <p:cSldViewPr>
      <p:cViewPr>
        <p:scale>
          <a:sx n="75" d="100"/>
          <a:sy n="75" d="100"/>
        </p:scale>
        <p:origin x="-198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91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9:42:25.85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EBEE-7BBD-4D9C-848D-1D42B81345C5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B8749-676D-4E4D-8D5B-AFBE3537D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4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B8749-676D-4E4D-8D5B-AFBE3537D9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6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B8749-676D-4E4D-8D5B-AFBE3537D9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Picture 23" descr="H3C_彩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02" y="204788"/>
            <a:ext cx="1386386" cy="34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n1内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83084" r="34" b="2017"/>
          <a:stretch>
            <a:fillRect/>
          </a:stretch>
        </p:blipFill>
        <p:spPr bwMode="auto">
          <a:xfrm>
            <a:off x="304800" y="6410325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33400" y="658336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</a:rPr>
              <a:t>www.h3c.com</a:t>
            </a:r>
          </a:p>
        </p:txBody>
      </p:sp>
      <p:sp>
        <p:nvSpPr>
          <p:cNvPr id="10" name="AutoShape 21"/>
          <p:cNvSpPr>
            <a:spLocks noChangeArrowheads="1"/>
          </p:cNvSpPr>
          <p:nvPr userDrawn="1"/>
        </p:nvSpPr>
        <p:spPr bwMode="auto">
          <a:xfrm>
            <a:off x="609600" y="6550025"/>
            <a:ext cx="6997700" cy="79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22"/>
          <p:cNvSpPr>
            <a:spLocks noChangeArrowheads="1"/>
          </p:cNvSpPr>
          <p:nvPr userDrawn="1"/>
        </p:nvSpPr>
        <p:spPr bwMode="auto">
          <a:xfrm>
            <a:off x="8229600" y="6553200"/>
            <a:ext cx="882650" cy="7620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3" descr="H3C_彩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02" y="204788"/>
            <a:ext cx="1386386" cy="34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0" descr="n1内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83084" r="34" b="2017"/>
          <a:stretch>
            <a:fillRect/>
          </a:stretch>
        </p:blipFill>
        <p:spPr bwMode="auto">
          <a:xfrm>
            <a:off x="304800" y="6410325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533400" y="658336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</a:rPr>
              <a:t>www.h3c.com</a:t>
            </a:r>
          </a:p>
        </p:txBody>
      </p:sp>
      <p:sp>
        <p:nvSpPr>
          <p:cNvPr id="10" name="AutoShape 21"/>
          <p:cNvSpPr>
            <a:spLocks noChangeArrowheads="1"/>
          </p:cNvSpPr>
          <p:nvPr userDrawn="1"/>
        </p:nvSpPr>
        <p:spPr bwMode="auto">
          <a:xfrm>
            <a:off x="609600" y="6550025"/>
            <a:ext cx="6997700" cy="79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22"/>
          <p:cNvSpPr>
            <a:spLocks noChangeArrowheads="1"/>
          </p:cNvSpPr>
          <p:nvPr userDrawn="1"/>
        </p:nvSpPr>
        <p:spPr bwMode="auto">
          <a:xfrm>
            <a:off x="8229600" y="6553200"/>
            <a:ext cx="882650" cy="7620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AKKA </a:t>
            </a:r>
            <a:r>
              <a:rPr lang="zh-CN" altLang="en-US" dirty="0" smtClean="0"/>
              <a:t>介绍及使用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ActorRef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实例关系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605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AKKA</a:t>
            </a:r>
            <a:r>
              <a:rPr lang="zh-CN" altLang="en-US" dirty="0" smtClean="0"/>
              <a:t>把所有功能划分成了不同的模块：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核心模块：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-actor</a:t>
            </a:r>
          </a:p>
          <a:p>
            <a:pPr marL="0" indent="0">
              <a:buNone/>
            </a:pPr>
            <a:r>
              <a:rPr lang="zh-CN" altLang="en-US" dirty="0"/>
              <a:t>其</a:t>
            </a:r>
            <a:r>
              <a:rPr lang="zh-CN" altLang="en-US" dirty="0" smtClean="0"/>
              <a:t>他：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-persistence\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-remote\</a:t>
            </a:r>
            <a:r>
              <a:rPr lang="en-US" altLang="zh-CN" dirty="0" err="1" smtClean="0"/>
              <a:t>akka</a:t>
            </a:r>
            <a:r>
              <a:rPr lang="en-US" altLang="zh-CN" dirty="0" smtClean="0"/>
              <a:t>-cluster, </a:t>
            </a:r>
            <a:r>
              <a:rPr lang="zh-CN" altLang="en-US" dirty="0" smtClean="0"/>
              <a:t>分别用于实现持久化，远程和集群等功能。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AKKA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Actor</a:t>
            </a:r>
            <a:r>
              <a:rPr lang="zh-CN" altLang="en-US" dirty="0"/>
              <a:t>消</a:t>
            </a:r>
            <a:r>
              <a:rPr lang="zh-CN" altLang="en-US" dirty="0" smtClean="0"/>
              <a:t>息通信和任务执行建立在一个完全透明的调度机制之上，他隐藏了底层线程池的实现细节。调度机制类似于一个消息中心控制器，所有的消息、任务都由它负责分发和派送。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7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</a:t>
            </a:r>
            <a:r>
              <a:rPr lang="en-US" altLang="zh-CN" dirty="0" smtClean="0"/>
              <a:t>dispatcher?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AKKA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</a:t>
            </a:r>
            <a:r>
              <a:rPr lang="zh-CN" altLang="en-US" dirty="0"/>
              <a:t>消息</a:t>
            </a:r>
            <a:r>
              <a:rPr lang="en-US" altLang="zh-CN" dirty="0" smtClean="0"/>
              <a:t>)</a:t>
            </a:r>
            <a:r>
              <a:rPr lang="zh-CN" altLang="en-US" dirty="0" smtClean="0"/>
              <a:t>由</a:t>
            </a:r>
            <a:r>
              <a:rPr lang="en-US" altLang="zh-CN" dirty="0" smtClean="0"/>
              <a:t>Dispatcher</a:t>
            </a:r>
            <a:r>
              <a:rPr lang="zh-CN" altLang="en-US" dirty="0" smtClean="0"/>
              <a:t>进行分配并执行，所以它基本上是整个系统吞吐量的最关键因素。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际项目中，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可能需要处理各种不同类型的任务，有的任务耗时长，或者长时间阻塞，而有的任务则处理较快，不会造成阻塞，大部分时候，我们会将这两类的任务做线程资源上的隔离，即分配不同的</a:t>
            </a:r>
            <a:r>
              <a:rPr lang="en-US" altLang="zh-CN" dirty="0" smtClean="0"/>
              <a:t>dispatcher</a:t>
            </a:r>
            <a:r>
              <a:rPr lang="zh-CN" altLang="en-US" dirty="0" smtClean="0"/>
              <a:t>处理他们，以避免某类任务耗尽线程而让其他请求等待的情况。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95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Dispatcher </a:t>
            </a:r>
            <a:r>
              <a:rPr lang="zh-CN" altLang="en-US" dirty="0" smtClean="0"/>
              <a:t>线程调度</a:t>
            </a:r>
            <a:endParaRPr lang="zh-CN" altLang="en-US" dirty="0"/>
          </a:p>
        </p:txBody>
      </p:sp>
      <p:pic>
        <p:nvPicPr>
          <p:cNvPr id="1027" name="Picture 3" descr="C:\Users\lys1874\Downloads\21160275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9723"/>
            <a:ext cx="7310236" cy="376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Executor</a:t>
            </a:r>
            <a:r>
              <a:rPr lang="zh-CN" altLang="en-US" dirty="0"/>
              <a:t>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Thread-pool-executor</a:t>
            </a:r>
            <a:r>
              <a:rPr lang="zh-CN" altLang="en-US" dirty="0" smtClean="0"/>
              <a:t>：基于普通的线程池，有一个工作队列，当线程空闲时会从队列中获取任务并执行。</a:t>
            </a:r>
            <a:endParaRPr lang="en-US" altLang="zh-CN" dirty="0" smtClean="0"/>
          </a:p>
          <a:p>
            <a:r>
              <a:rPr lang="en-US" altLang="zh-CN" dirty="0" smtClean="0"/>
              <a:t>Fork-join-executor: </a:t>
            </a:r>
            <a:r>
              <a:rPr lang="zh-CN" altLang="en-US" dirty="0" smtClean="0"/>
              <a:t>基于工作线程的窃取，工作思路是将大的计算任务拆分成小的任务然后执行，最后合并结果。</a:t>
            </a:r>
            <a:endParaRPr lang="en-US" altLang="zh-CN" dirty="0"/>
          </a:p>
          <a:p>
            <a:r>
              <a:rPr lang="en-US" altLang="zh-CN" dirty="0" err="1" smtClean="0"/>
              <a:t>Akka</a:t>
            </a:r>
            <a:r>
              <a:rPr lang="zh-CN" altLang="en-US" dirty="0" smtClean="0"/>
              <a:t>的默认选择的是</a:t>
            </a:r>
            <a:r>
              <a:rPr lang="en-US" altLang="zh-CN" dirty="0" smtClean="0"/>
              <a:t>fork-join-executor.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3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Dispatcher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代码方式</a:t>
            </a:r>
            <a:endParaRPr lang="en-US" altLang="zh-CN" dirty="0" smtClean="0"/>
          </a:p>
          <a:p>
            <a:r>
              <a:rPr lang="zh-CN" altLang="en-US" dirty="0"/>
              <a:t>配</a:t>
            </a:r>
            <a:r>
              <a:rPr lang="zh-CN" altLang="en-US" dirty="0" smtClean="0"/>
              <a:t>置方式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29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PinnedDispatcher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其是另一种类型的</a:t>
            </a:r>
            <a:r>
              <a:rPr lang="en-US" altLang="zh-CN" dirty="0" smtClean="0"/>
              <a:t>dispatcher</a:t>
            </a:r>
            <a:r>
              <a:rPr lang="zh-CN" altLang="en-US" dirty="0" smtClean="0"/>
              <a:t>类型，他会为每个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提供质优一个线程的线程池，该线程池为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独有。当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处理比较耗时、阻塞的操作时，使用</a:t>
            </a:r>
            <a:r>
              <a:rPr lang="en-US" altLang="zh-CN" dirty="0" err="1" smtClean="0"/>
              <a:t>pinneddispatcher</a:t>
            </a:r>
            <a:r>
              <a:rPr lang="zh-CN" altLang="en-US" dirty="0" smtClean="0"/>
              <a:t>将会非常有效。</a:t>
            </a:r>
            <a:endParaRPr lang="en-US" altLang="zh-CN" dirty="0" smtClean="0"/>
          </a:p>
          <a:p>
            <a:r>
              <a:rPr lang="zh-CN" altLang="en-US" dirty="0"/>
              <a:t>大部</a:t>
            </a:r>
            <a:r>
              <a:rPr lang="zh-CN" altLang="en-US" dirty="0" smtClean="0"/>
              <a:t>分时候，</a:t>
            </a:r>
            <a:r>
              <a:rPr lang="en-US" altLang="zh-CN" dirty="0" err="1" smtClean="0"/>
              <a:t>pinneddispatcher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thread-pool-executor</a:t>
            </a:r>
            <a:r>
              <a:rPr lang="zh-CN" altLang="en-US" dirty="0" smtClean="0"/>
              <a:t>一起使用。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9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给一个</a:t>
            </a:r>
            <a:r>
              <a:rPr lang="en-US" altLang="zh-CN" sz="2800" dirty="0" smtClean="0"/>
              <a:t>Actor</a:t>
            </a:r>
            <a:r>
              <a:rPr lang="zh-CN" altLang="en-US" sz="2800" dirty="0" smtClean="0"/>
              <a:t>发送消息时，并不是直接依赖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之间的传参方式，而是会把消息先发送给</a:t>
            </a:r>
            <a:r>
              <a:rPr lang="en-US" altLang="zh-CN" sz="2800" dirty="0" smtClean="0"/>
              <a:t>Actor</a:t>
            </a:r>
            <a:r>
              <a:rPr lang="zh-CN" altLang="en-US" sz="2800" dirty="0" smtClean="0"/>
              <a:t>的邮箱</a:t>
            </a:r>
            <a:r>
              <a:rPr lang="en-US" altLang="zh-CN" sz="2800" dirty="0" smtClean="0"/>
              <a:t>(mailbox)</a:t>
            </a:r>
            <a:r>
              <a:rPr lang="zh-CN" altLang="en-US" sz="2800" dirty="0" smtClean="0"/>
              <a:t>里面，然后</a:t>
            </a:r>
            <a:r>
              <a:rPr lang="en-US" altLang="zh-CN" sz="2800" dirty="0" smtClean="0"/>
              <a:t>Actor</a:t>
            </a:r>
            <a:r>
              <a:rPr lang="zh-CN" altLang="en-US" sz="2800" dirty="0" smtClean="0"/>
              <a:t>会从自己的邮箱里取出这些消息。</a:t>
            </a:r>
            <a:endParaRPr lang="en-US" altLang="zh-CN" sz="2800" dirty="0" smtClean="0"/>
          </a:p>
          <a:p>
            <a:r>
              <a:rPr lang="en-US" altLang="zh-CN" sz="2800" dirty="0" smtClean="0"/>
              <a:t>Actor</a:t>
            </a:r>
            <a:r>
              <a:rPr lang="zh-CN" altLang="en-US" sz="2800" dirty="0" smtClean="0"/>
              <a:t>的邮箱是一个队列结构，所有发过来的消息都会在该队列进行排队，默认情况下，他遵循</a:t>
            </a:r>
            <a:r>
              <a:rPr lang="en-US" altLang="zh-CN" sz="2800" dirty="0" smtClean="0"/>
              <a:t>FIFO</a:t>
            </a:r>
            <a:r>
              <a:rPr lang="zh-CN" altLang="en-US" sz="2800" dirty="0" smtClean="0"/>
              <a:t>模式，其他模式可以自定义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2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Actor</a:t>
            </a:r>
            <a:r>
              <a:rPr lang="zh-CN" altLang="en-US" dirty="0" smtClean="0"/>
              <a:t>收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发消息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32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5736" y="1556793"/>
            <a:ext cx="4824536" cy="29523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 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AKKA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三、线程调度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四、邮箱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五、消费路由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内置邮箱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en-US" altLang="zh-CN" dirty="0" err="1" smtClean="0"/>
              <a:t>UnboundedMailBox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BoundedMailBox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他类型的邮箱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0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配置邮箱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直接在配置文件中配置邮箱</a:t>
            </a:r>
            <a:endParaRPr lang="en-US" altLang="zh-CN" dirty="0" smtClean="0"/>
          </a:p>
          <a:p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时调用</a:t>
            </a:r>
            <a:r>
              <a:rPr lang="en-US" altLang="zh-CN" dirty="0" err="1" smtClean="0"/>
              <a:t>withMailbox</a:t>
            </a:r>
            <a:r>
              <a:rPr lang="zh-CN" altLang="en-US" dirty="0" smtClean="0"/>
              <a:t>来关联指定的邮箱</a:t>
            </a:r>
            <a:endParaRPr lang="en-US" altLang="zh-CN" dirty="0" smtClean="0"/>
          </a:p>
          <a:p>
            <a:r>
              <a:rPr lang="zh-CN" altLang="en-US" dirty="0" smtClean="0"/>
              <a:t>将邮箱配置到</a:t>
            </a:r>
            <a:r>
              <a:rPr lang="en-US" altLang="zh-CN" dirty="0" smtClean="0"/>
              <a:t>dispatcher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关联到</a:t>
            </a:r>
            <a:r>
              <a:rPr lang="en-US" altLang="zh-CN" dirty="0" smtClean="0"/>
              <a:t>dispatcher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6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消息路由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消息可以通过多种方式送达目的地，如</a:t>
            </a:r>
            <a:r>
              <a:rPr lang="en-US" altLang="zh-CN" dirty="0" err="1" smtClean="0"/>
              <a:t>tell,ask,forward</a:t>
            </a:r>
            <a:r>
              <a:rPr lang="zh-CN" altLang="en-US" dirty="0" smtClean="0"/>
              <a:t>等，这些简单的，但对于复杂的消息投递逻辑，比如轮询投递，随机投递，广播组等，就需要用到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中的路由组件。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95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Router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Routee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Router</a:t>
            </a:r>
            <a:r>
              <a:rPr lang="zh-CN" altLang="en-US" dirty="0" smtClean="0"/>
              <a:t>表示路由器，消息会进入路由器转发出去，相当于消息的中转站，从程序实现上讲，它既可以是一个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对象，也可以是一个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引用。</a:t>
            </a:r>
            <a:endParaRPr lang="en-US" altLang="zh-CN" dirty="0" smtClean="0"/>
          </a:p>
          <a:p>
            <a:r>
              <a:rPr lang="en-US" altLang="zh-CN" dirty="0" err="1" smtClean="0"/>
              <a:t>Routee</a:t>
            </a:r>
            <a:r>
              <a:rPr lang="zh-CN" altLang="en-US" dirty="0" smtClean="0"/>
              <a:t>表示路由目标，从路由器转发出来的消息会进入对应的路由目标，在使用前，需要通过配置或程序指定路由逻辑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即以什么方式对消息进行投递，比如轮询、随机还是广播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27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Router-</a:t>
            </a:r>
            <a:r>
              <a:rPr lang="en-US" altLang="zh-CN" dirty="0" err="1" smtClean="0"/>
              <a:t>Routee</a:t>
            </a:r>
            <a:r>
              <a:rPr lang="zh-CN" altLang="en-US" dirty="0" smtClean="0"/>
              <a:t>运行流程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22644"/>
            <a:ext cx="6120680" cy="39359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544522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AKKA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akka.routing.Router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akka.routing.Routee</a:t>
            </a:r>
            <a:r>
              <a:rPr lang="zh-CN" altLang="en-US" dirty="0" smtClean="0"/>
              <a:t>来处理路由功能，使用时先定义路由目标的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，然后将它们包装成</a:t>
            </a:r>
            <a:r>
              <a:rPr lang="en-US" altLang="zh-CN" dirty="0" err="1" smtClean="0"/>
              <a:t>Routee</a:t>
            </a:r>
            <a:r>
              <a:rPr lang="zh-CN" altLang="en-US" dirty="0" smtClean="0"/>
              <a:t>对象，最后通过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将消息根据路由逻辑转发给它们。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08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路由</a:t>
            </a:r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创建一个路由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有两种模式</a:t>
            </a:r>
            <a:r>
              <a:rPr lang="en-US" altLang="zh-CN" dirty="0" smtClean="0"/>
              <a:t>:pool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Pool</a:t>
            </a:r>
            <a:r>
              <a:rPr lang="zh-CN" altLang="en-US" dirty="0" smtClean="0"/>
              <a:t>：路由器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会创建子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作为其，</a:t>
            </a:r>
            <a:r>
              <a:rPr lang="en-US" altLang="zh-CN" dirty="0" err="1" smtClean="0"/>
              <a:t>Routee</a:t>
            </a:r>
            <a:r>
              <a:rPr lang="zh-CN" altLang="en-US" dirty="0" smtClean="0"/>
              <a:t>并对其监督和监控，当某个</a:t>
            </a:r>
            <a:r>
              <a:rPr lang="en-US" altLang="zh-CN" dirty="0" err="1" smtClean="0"/>
              <a:t>Routee</a:t>
            </a:r>
            <a:r>
              <a:rPr lang="zh-CN" altLang="en-US" dirty="0" smtClean="0"/>
              <a:t>终止时将其移除；</a:t>
            </a:r>
            <a:endParaRPr lang="en-US" altLang="zh-CN" dirty="0" smtClean="0"/>
          </a:p>
          <a:p>
            <a:r>
              <a:rPr lang="en-US" altLang="zh-CN" dirty="0" smtClean="0"/>
              <a:t>Group: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Routee</a:t>
            </a:r>
            <a:r>
              <a:rPr lang="zh-CN" altLang="en-US" dirty="0" smtClean="0"/>
              <a:t>的生产方式放在外部，然后路由器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通过路径对这些目标进行消息发送。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64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Actor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Actor</a:t>
            </a:r>
            <a:r>
              <a:rPr lang="zh-CN" altLang="en-US" dirty="0" smtClean="0"/>
              <a:t>模型最早在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年由</a:t>
            </a:r>
            <a:r>
              <a:rPr lang="en-US" altLang="zh-CN" dirty="0" smtClean="0"/>
              <a:t>Carl Hewitt</a:t>
            </a:r>
            <a:r>
              <a:rPr lang="zh-CN" altLang="en-US" dirty="0" smtClean="0"/>
              <a:t>提出，它高度抽象了分布式并行程序的运行模式，从底层屏蔽了线程和锁机制的管理。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模型认为，并行计算的最小单元就是一个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实例，而每个实例拥有自己的状态和行为。大型系统中，可能存在成千上万个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实例，他们之间通过消息的方式进行通信。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Actor</a:t>
            </a:r>
            <a:r>
              <a:rPr lang="zh-CN" altLang="en-US" dirty="0"/>
              <a:t>异</a:t>
            </a:r>
            <a:r>
              <a:rPr lang="zh-CN" altLang="en-US" dirty="0" smtClean="0"/>
              <a:t>步通信流程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84784"/>
            <a:ext cx="4887341" cy="33843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515719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在执行某个计算任务时，会给对应的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实例发送一个相关的消息，该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在接收消息后开始执行计算任务，由于整个消息通信是异步的，所以不必等到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执行完整个过程就能执行下一步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发送消息后会马上返回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，这种一部通信大大提高了程序的响应性。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3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Actor</a:t>
            </a:r>
            <a:r>
              <a:rPr lang="zh-CN" altLang="en-US" dirty="0" smtClean="0"/>
              <a:t>层级系统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1484784"/>
            <a:ext cx="5688632" cy="29059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479715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</a:t>
            </a:r>
            <a:r>
              <a:rPr lang="zh-CN" altLang="en-US" dirty="0" smtClean="0"/>
              <a:t>系统中的每个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总是可以通过其地址唯一标识。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中使用层级的模式来命名，也可以使用随机生成的唯一键。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Akka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方定义：</a:t>
            </a:r>
            <a:r>
              <a:rPr lang="en-US" altLang="zh-CN" dirty="0" smtClean="0"/>
              <a:t>AKKA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(JVM)</a:t>
            </a:r>
            <a:r>
              <a:rPr lang="zh-CN" altLang="en-US" dirty="0" smtClean="0"/>
              <a:t>上构建高并发、分布式、弹性消息驱动应用的开源工具包。</a:t>
            </a:r>
            <a:endParaRPr lang="en-US" altLang="zh-CN" dirty="0" smtClean="0"/>
          </a:p>
          <a:p>
            <a:r>
              <a:rPr lang="en-US" altLang="zh-CN" dirty="0" err="1" smtClean="0"/>
              <a:t>Akka</a:t>
            </a:r>
            <a:r>
              <a:rPr lang="zh-CN" altLang="en-US" dirty="0" smtClean="0"/>
              <a:t>是开源的，采用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实现，提供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Scala 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特</a:t>
            </a:r>
            <a:r>
              <a:rPr lang="zh-CN" altLang="en-US" dirty="0" smtClean="0"/>
              <a:t>点：并行与并发；异步非阻塞；高容错性；持久化；轻量级。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6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AKKA</a:t>
            </a:r>
            <a:r>
              <a:rPr lang="zh-CN" altLang="en-US" dirty="0"/>
              <a:t>体</a:t>
            </a:r>
            <a:r>
              <a:rPr lang="zh-CN" altLang="en-US" dirty="0" smtClean="0"/>
              <a:t>系结构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34" y="1196752"/>
            <a:ext cx="6247331" cy="41938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592" y="551723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Actor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的核心概念，也是最基本的执行单元。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中，整个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体系被抽象成一个</a:t>
            </a:r>
            <a:r>
              <a:rPr lang="en-US" altLang="zh-CN" dirty="0" err="1" smtClean="0"/>
              <a:t>ActorSystem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他是一个层级的结构，拥有公共行为的配置换管理。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9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Actor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Actor</a:t>
            </a:r>
            <a:r>
              <a:rPr lang="zh-CN" altLang="en-US" dirty="0" smtClean="0"/>
              <a:t>是高度抽象的对象引用，包含以下要素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引用</a:t>
            </a:r>
            <a:r>
              <a:rPr lang="en-US" altLang="zh-CN" dirty="0" smtClean="0"/>
              <a:t>(Actor Reference)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的引用不同于普通对象的引用，也不能用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的方式创建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对象。一个</a:t>
            </a:r>
            <a:r>
              <a:rPr lang="en-US" altLang="zh-CN" dirty="0" err="1" smtClean="0"/>
              <a:t>ActorRef</a:t>
            </a:r>
            <a:r>
              <a:rPr lang="zh-CN" altLang="en-US" dirty="0" smtClean="0"/>
              <a:t>对象可能存在于本地，也可能存在于远程节点，但对于我们来说，位置是透明的。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间的通信和执行任务都是通过消息驱动的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的调用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状</a:t>
            </a:r>
            <a:r>
              <a:rPr lang="zh-CN" altLang="en-US" dirty="0" smtClean="0"/>
              <a:t>态</a:t>
            </a:r>
            <a:r>
              <a:rPr lang="en-US" altLang="zh-CN" dirty="0" smtClean="0"/>
              <a:t>(state): Actor</a:t>
            </a:r>
            <a:r>
              <a:rPr lang="zh-CN" altLang="en-US" dirty="0" smtClean="0"/>
              <a:t>在不同时刻有不同的状态，这些状态用变量表示，在底层实现上，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是运行于线程池之上。</a:t>
            </a:r>
            <a:endParaRPr lang="en-US" altLang="zh-CN" dirty="0" smtClean="0"/>
          </a:p>
          <a:p>
            <a:r>
              <a:rPr lang="zh-CN" altLang="en-US" dirty="0"/>
              <a:t>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(behavior): Actor</a:t>
            </a:r>
            <a:r>
              <a:rPr lang="zh-CN" altLang="en-US" dirty="0" smtClean="0"/>
              <a:t>有接受和发送消息的能力，接到一条消息后，就可执行某个业务操作。</a:t>
            </a:r>
            <a:endParaRPr lang="en-US" altLang="zh-CN" dirty="0" smtClean="0"/>
          </a:p>
          <a:p>
            <a:r>
              <a:rPr lang="zh-CN" altLang="en-US" dirty="0"/>
              <a:t>监</a:t>
            </a:r>
            <a:r>
              <a:rPr lang="zh-CN" altLang="en-US" dirty="0" smtClean="0"/>
              <a:t>督策略：父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拥有监管子</a:t>
            </a:r>
            <a:r>
              <a:rPr lang="en-US" altLang="zh-CN" dirty="0" err="1" smtClean="0"/>
              <a:t>Acotor</a:t>
            </a:r>
            <a:r>
              <a:rPr lang="zh-CN" altLang="en-US" dirty="0" smtClean="0"/>
              <a:t>的义务。在监管时，需要根据不同的情况选择不同的方案</a:t>
            </a:r>
            <a:r>
              <a:rPr lang="en-US" altLang="zh-CN" dirty="0" smtClean="0"/>
              <a:t>(</a:t>
            </a:r>
            <a:r>
              <a:rPr lang="zh-CN" altLang="en-US" dirty="0" smtClean="0"/>
              <a:t>停止，重启，恢复或失败上溯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Actor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邮</a:t>
            </a:r>
            <a:r>
              <a:rPr lang="zh-CN" altLang="en-US" dirty="0" smtClean="0"/>
              <a:t>箱：接收的消息都会存入邮箱；</a:t>
            </a:r>
            <a:endParaRPr lang="en-US" altLang="zh-CN" dirty="0" smtClean="0"/>
          </a:p>
          <a:p>
            <a:r>
              <a:rPr lang="zh-CN" altLang="en-US" dirty="0"/>
              <a:t>路</a:t>
            </a:r>
            <a:r>
              <a:rPr lang="zh-CN" altLang="en-US" dirty="0" smtClean="0"/>
              <a:t>由：消息除由普通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发送外，还可由路由发送。</a:t>
            </a:r>
            <a:endParaRPr lang="en-US" altLang="zh-CN" dirty="0" smtClean="0"/>
          </a:p>
          <a:p>
            <a:r>
              <a:rPr lang="zh-CN" altLang="en-US" dirty="0"/>
              <a:t>状</a:t>
            </a:r>
            <a:r>
              <a:rPr lang="zh-CN" altLang="en-US" dirty="0" smtClean="0"/>
              <a:t>态持久化：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8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1239</Words>
  <Application>Microsoft Office PowerPoint</Application>
  <PresentationFormat>全屏显示(4:3)</PresentationFormat>
  <Paragraphs>74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AKKA 介绍及使用</vt:lpstr>
      <vt:lpstr>目录</vt:lpstr>
      <vt:lpstr>Actor模型</vt:lpstr>
      <vt:lpstr>Actor异步通信流程</vt:lpstr>
      <vt:lpstr>Actor层级系统</vt:lpstr>
      <vt:lpstr>Akka是什么</vt:lpstr>
      <vt:lpstr>AKKA体系结构</vt:lpstr>
      <vt:lpstr>Actor组件</vt:lpstr>
      <vt:lpstr>Actor组件</vt:lpstr>
      <vt:lpstr>ActorRef和Actor实例关系</vt:lpstr>
      <vt:lpstr>PowerPoint 演示文稿</vt:lpstr>
      <vt:lpstr>线程调度</vt:lpstr>
      <vt:lpstr>什么是dispatcher?</vt:lpstr>
      <vt:lpstr>Dispatcher 线程调度</vt:lpstr>
      <vt:lpstr>Executor选择</vt:lpstr>
      <vt:lpstr>使用Dispatcher</vt:lpstr>
      <vt:lpstr>PinnedDispatcher</vt:lpstr>
      <vt:lpstr>邮箱</vt:lpstr>
      <vt:lpstr>Actor收/发消息</vt:lpstr>
      <vt:lpstr>内置邮箱</vt:lpstr>
      <vt:lpstr>配置邮箱</vt:lpstr>
      <vt:lpstr>消息路由</vt:lpstr>
      <vt:lpstr>Router和Routee</vt:lpstr>
      <vt:lpstr>Router-Routee运行流程</vt:lpstr>
      <vt:lpstr>路由Actor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lihongwei YS1874 (Partner, RD)</dc:creator>
  <cp:lastModifiedBy>lihongwei YS1874 (Partner, RD)</cp:lastModifiedBy>
  <cp:revision>415</cp:revision>
  <dcterms:created xsi:type="dcterms:W3CDTF">2019-01-07T03:22:57Z</dcterms:created>
  <dcterms:modified xsi:type="dcterms:W3CDTF">2019-10-23T10:42:33Z</dcterms:modified>
</cp:coreProperties>
</file>