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710267"/>
            <a:ext cx="9144000" cy="1799695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72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48743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3959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3959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bIns="0" anchor="b" anchorCtr="0">
            <a:norm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 tIns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57164" y="365125"/>
            <a:ext cx="79663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57764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 smtClean="0"/>
              <a:t>HttpClient</a:t>
            </a:r>
            <a:r>
              <a:rPr lang="zh-CN" altLang="en-US" smtClean="0"/>
              <a:t>没有那么简单</a:t>
            </a:r>
            <a:endParaRPr lang="zh-CN" altLang="en-US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smtClean="0"/>
              <a:t>我们都被</a:t>
            </a:r>
            <a:r>
              <a:rPr lang="en-US" altLang="zh-CN" smtClean="0"/>
              <a:t>IDisposable</a:t>
            </a:r>
            <a:r>
              <a:rPr lang="zh-CN" altLang="en-US" smtClean="0"/>
              <a:t>坑了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根源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一直以来</a:t>
            </a:r>
            <a:r>
              <a:rPr lang="en-US" altLang="zh-CN"/>
              <a:t>DotNet</a:t>
            </a:r>
            <a:r>
              <a:rPr lang="zh-CN" altLang="en-US"/>
              <a:t>程序员所接受的训练，当一个类实现了</a:t>
            </a:r>
            <a:r>
              <a:rPr lang="en-US" altLang="zh-CN" smtClean="0">
                <a:sym typeface="+mn-ea"/>
              </a:rPr>
              <a:t>IDisposable</a:t>
            </a:r>
            <a:r>
              <a:rPr lang="zh-CN" altLang="en-US" smtClean="0">
                <a:sym typeface="+mn-ea"/>
              </a:rPr>
              <a:t>接口，则默认对此类实例的使用要进行释放。如显式调用</a:t>
            </a:r>
            <a:r>
              <a:rPr lang="en-US" altLang="zh-CN" smtClean="0">
                <a:sym typeface="+mn-ea"/>
              </a:rPr>
              <a:t>Dispose</a:t>
            </a:r>
            <a:r>
              <a:rPr lang="zh-CN" altLang="en-US" smtClean="0">
                <a:sym typeface="+mn-ea"/>
              </a:rPr>
              <a:t>方法，或者使用</a:t>
            </a:r>
            <a:r>
              <a:rPr lang="en-US" altLang="zh-CN" smtClean="0">
                <a:sym typeface="+mn-ea"/>
              </a:rPr>
              <a:t>using</a:t>
            </a:r>
            <a:r>
              <a:rPr lang="zh-CN" altLang="en-US" smtClean="0">
                <a:sym typeface="+mn-ea"/>
              </a:rPr>
              <a:t>在作用域外进行释放。</a:t>
            </a:r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如SqlConnection，当</a:t>
            </a:r>
            <a:r>
              <a:rPr lang="en-US" altLang="zh-CN" smtClean="0">
                <a:sym typeface="+mn-ea"/>
              </a:rPr>
              <a:t>Dispose</a:t>
            </a:r>
            <a:r>
              <a:rPr lang="zh-CN" altLang="en-US" smtClean="0">
                <a:sym typeface="+mn-ea"/>
              </a:rPr>
              <a:t>一个连接的时候会将其放回连接池从而实现复用，其操作非常简单。</a:t>
            </a:r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HttpClient</a:t>
            </a:r>
            <a:r>
              <a:rPr lang="zh-CN" altLang="en-US"/>
              <a:t>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但如果对象是</a:t>
            </a:r>
            <a:r>
              <a:rPr lang="en-US" altLang="zh-CN" smtClean="0">
                <a:sym typeface="+mn-ea"/>
              </a:rPr>
              <a:t>HttpClient</a:t>
            </a:r>
            <a:r>
              <a:rPr lang="zh-CN" altLang="en-US" smtClean="0">
                <a:sym typeface="+mn-ea"/>
              </a:rPr>
              <a:t>则是另一种情况：当销毁一个</a:t>
            </a:r>
            <a:r>
              <a:rPr lang="en-US" altLang="zh-CN" smtClean="0">
                <a:sym typeface="+mn-ea"/>
              </a:rPr>
              <a:t>HttpClient</a:t>
            </a:r>
            <a:r>
              <a:rPr lang="zh-CN" altLang="en-US" smtClean="0">
                <a:sym typeface="+mn-ea"/>
              </a:rPr>
              <a:t>对象时会启动一个进程来关闭其控制下的套接字，而且套接字并不是真的</a:t>
            </a:r>
            <a:r>
              <a:rPr lang="en-US" altLang="zh-CN" smtClean="0">
                <a:sym typeface="+mn-ea"/>
              </a:rPr>
              <a:t>“</a:t>
            </a:r>
            <a:r>
              <a:rPr lang="zh-CN" altLang="en-US" smtClean="0">
                <a:sym typeface="+mn-ea"/>
              </a:rPr>
              <a:t>关闭</a:t>
            </a:r>
            <a:r>
              <a:rPr lang="en-US" altLang="zh-CN" smtClean="0">
                <a:sym typeface="+mn-ea"/>
              </a:rPr>
              <a:t>”</a:t>
            </a:r>
            <a:r>
              <a:rPr lang="zh-CN" altLang="en-US" smtClean="0">
                <a:sym typeface="+mn-ea"/>
              </a:rPr>
              <a:t>。其本质是将套接字的状态设置为</a:t>
            </a:r>
            <a:r>
              <a:rPr lang="en-US" altLang="zh-CN" smtClean="0">
                <a:sym typeface="+mn-ea"/>
              </a:rPr>
              <a:t>“TIME_WAIT”</a:t>
            </a:r>
            <a:r>
              <a:rPr lang="zh-CN" altLang="en-US" smtClean="0">
                <a:sym typeface="+mn-ea"/>
              </a:rPr>
              <a:t>，操作系统会在一个窗口时间内保持这个套接字状态不变，</a:t>
            </a:r>
            <a:r>
              <a:rPr lang="en-US" altLang="zh-CN" smtClean="0">
                <a:sym typeface="+mn-ea"/>
              </a:rPr>
              <a:t>Windows</a:t>
            </a:r>
            <a:r>
              <a:rPr lang="zh-CN" altLang="en-US" smtClean="0">
                <a:sym typeface="+mn-ea"/>
              </a:rPr>
              <a:t>默认是</a:t>
            </a:r>
            <a:r>
              <a:rPr lang="en-US" altLang="zh-CN" smtClean="0">
                <a:sym typeface="+mn-ea"/>
              </a:rPr>
              <a:t>4</a:t>
            </a:r>
            <a:r>
              <a:rPr lang="zh-CN" altLang="en-US" smtClean="0">
                <a:sym typeface="+mn-ea"/>
              </a:rPr>
              <a:t>分钟。</a:t>
            </a:r>
            <a:endParaRPr lang="zh-CN" altLang="en-US" smtClean="0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因此当每次发起请求都实例化一个</a:t>
            </a:r>
            <a:r>
              <a:rPr lang="en-US" altLang="zh-CN"/>
              <a:t>HttpClient</a:t>
            </a:r>
            <a:r>
              <a:rPr lang="zh-CN" altLang="en-US"/>
              <a:t>对象，会大大增加可用套接字耗尽的可能，如</a:t>
            </a:r>
            <a:r>
              <a:rPr lang="en-US" altLang="zh-CN"/>
              <a:t>“</a:t>
            </a:r>
            <a:r>
              <a:rPr lang="zh-CN" altLang="en-US"/>
              <a:t>System.Net.Sockets.SocketException：每个套接字地址（协议/网络地址/端口）通常只允许使用一次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HttpClient</a:t>
            </a:r>
            <a:r>
              <a:rPr lang="zh-CN" altLang="en-US"/>
              <a:t>使用重点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以下三个属性在发起第一次请求后不能修改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BaseAddress</a:t>
            </a:r>
            <a:endParaRPr lang="en-US" altLang="zh-CN"/>
          </a:p>
          <a:p>
            <a:r>
              <a:rPr lang="en-US" altLang="zh-CN"/>
              <a:t>Timeout</a:t>
            </a:r>
            <a:r>
              <a:rPr lang="zh-CN" altLang="en-US"/>
              <a:t>（默认值</a:t>
            </a:r>
            <a:r>
              <a:rPr lang="en-US" altLang="zh-CN"/>
              <a:t>100000</a:t>
            </a:r>
            <a:r>
              <a:rPr lang="zh-CN" altLang="en-US"/>
              <a:t>毫秒</a:t>
            </a:r>
            <a:r>
              <a:rPr lang="en-US" altLang="zh-CN"/>
              <a:t>=100</a:t>
            </a:r>
            <a:r>
              <a:rPr lang="zh-CN" altLang="en-US"/>
              <a:t>秒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MaxResponseContentBufferSize</a:t>
            </a:r>
            <a:r>
              <a:rPr lang="zh-CN" altLang="en-US"/>
              <a:t>（默认值</a:t>
            </a:r>
            <a:r>
              <a:rPr lang="en-US" altLang="zh-CN"/>
              <a:t>int.Max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APIS</a:t>
            </a:r>
            <a:r>
              <a:rPr lang="zh-CN" altLang="en-US"/>
              <a:t>中直接实例化</a:t>
            </a:r>
            <a:r>
              <a:rPr lang="en-US" altLang="zh-CN"/>
              <a:t>HttpClient</a:t>
            </a:r>
            <a:r>
              <a:rPr lang="zh-CN" altLang="en-US"/>
              <a:t>的代码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6190" y="3081655"/>
            <a:ext cx="9658350" cy="1838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APIS</a:t>
            </a:r>
            <a:r>
              <a:rPr lang="zh-CN" altLang="en-US">
                <a:sym typeface="+mn-ea"/>
              </a:rPr>
              <a:t>中给</a:t>
            </a:r>
            <a:r>
              <a:rPr lang="en-US" altLang="zh-CN">
                <a:sym typeface="+mn-ea"/>
              </a:rPr>
              <a:t>BaseAddress</a:t>
            </a:r>
            <a:r>
              <a:rPr lang="zh-CN" altLang="en-US">
                <a:sym typeface="+mn-ea"/>
              </a:rPr>
              <a:t>赋值</a:t>
            </a:r>
            <a:r>
              <a:rPr lang="zh-CN" altLang="en-US">
                <a:sym typeface="+mn-ea"/>
              </a:rPr>
              <a:t>的代码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446780"/>
            <a:ext cx="10515600" cy="11087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APIS</a:t>
            </a:r>
            <a:r>
              <a:rPr lang="zh-CN" altLang="en-US">
                <a:sym typeface="+mn-ea"/>
              </a:rPr>
              <a:t>中设置</a:t>
            </a:r>
            <a:r>
              <a:rPr lang="en-US" altLang="zh-CN">
                <a:sym typeface="+mn-ea"/>
              </a:rPr>
              <a:t>TimeOut</a:t>
            </a:r>
            <a:r>
              <a:rPr lang="zh-CN" altLang="en-US">
                <a:sym typeface="+mn-ea"/>
              </a:rPr>
              <a:t>的代码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0760" y="1825625"/>
            <a:ext cx="764921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替换实现方案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创建一个</a:t>
            </a:r>
            <a:r>
              <a:rPr lang="en-US" altLang="zh-CN"/>
              <a:t>HttpClientFactory</a:t>
            </a:r>
            <a:r>
              <a:rPr lang="zh-CN" altLang="en-US"/>
              <a:t>，提供单例</a:t>
            </a:r>
            <a:r>
              <a:rPr lang="en-US" altLang="zh-CN"/>
              <a:t>HttpClient</a:t>
            </a:r>
            <a:r>
              <a:rPr lang="zh-CN" altLang="en-US"/>
              <a:t>并放到</a:t>
            </a:r>
            <a:r>
              <a:rPr lang="en-US" altLang="zh-CN"/>
              <a:t>nuget</a:t>
            </a:r>
            <a:r>
              <a:rPr lang="zh-CN" altLang="en-US"/>
              <a:t>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开启迁移分支，将当前并发量比较高的项目以功能为单位逐个迁移，并持续监控服务器套接字使用数量。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当前主要项目：运费试算、获取跟踪号等。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4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4"/>
</p:tagLst>
</file>

<file path=ppt/tags/tag3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TEMPLATE_THUMBS_INDEX" val="1、6、9、15、16、22、24、25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TYPE" val="a"/>
  <p:tag name="KSO_WM_UNIT_INDEX" val="1"/>
  <p:tag name="KSO_WM_UNIT_ID" val="custom20184554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黑色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TYPE" val="b"/>
  <p:tag name="KSO_WM_UNIT_INDEX" val="1"/>
  <p:tag name="KSO_WM_UNIT_ID" val="custom20184554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TEMPLATE_THUMBS_INDEX" val="1、6、9、15、16、22、24、25、"/>
  <p:tag name="KSO_WM_TEMPLATE_CATEGORY" val="custom"/>
  <p:tag name="KSO_WM_TEMPLATE_INDEX" val="20184554"/>
  <p:tag name="KSO_WM_TAG_VERSION" val="1.0"/>
  <p:tag name="KSO_WM_SLIDE_ID" val="custom2018455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heme/theme1.xml><?xml version="1.0" encoding="utf-8"?>
<a:theme xmlns:a="http://schemas.openxmlformats.org/drawingml/2006/main" name="1_自定义设计方案">
  <a:themeElements>
    <a:clrScheme name="自定义 100">
      <a:dk1>
        <a:srgbClr val="000000"/>
      </a:dk1>
      <a:lt1>
        <a:srgbClr val="FFFFFF"/>
      </a:lt1>
      <a:dk2>
        <a:srgbClr val="000101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000101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WPS 演示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幼圆</vt:lpstr>
      <vt:lpstr>黑体</vt:lpstr>
      <vt:lpstr>1_自定义设计方案</vt:lpstr>
      <vt:lpstr>黑色通用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杜小非</dc:creator>
  <cp:lastModifiedBy>mutudu</cp:lastModifiedBy>
  <cp:revision>15</cp:revision>
  <dcterms:created xsi:type="dcterms:W3CDTF">2018-07-17T02:14:00Z</dcterms:created>
  <dcterms:modified xsi:type="dcterms:W3CDTF">2018-07-17T08:36:02Z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