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61" r:id="rId5"/>
    <p:sldId id="262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2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8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iaov.com/index.php/news/newsDetail/nid/284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指令</a:t>
            </a:r>
            <a:endParaRPr sz="24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内置指令 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内置实现了一些常用指令</a:t>
            </a:r>
            <a:endParaRPr lang="en-US" altLang="zh-CN" sz="20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v-text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v-html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v-cloak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v-once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v-pre</a:t>
            </a:r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v-show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v-if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v-else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</a:t>
            </a:r>
            <a:r>
              <a:rPr lang="en-US" altLang="zh-CN" sz="1600" dirty="0" err="1" smtClean="0"/>
              <a:t>ele</a:t>
            </a:r>
            <a:r>
              <a:rPr lang="en-US" altLang="zh-CN" sz="1600" dirty="0" smtClean="0"/>
              <a:t>-if </a:t>
            </a:r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v-for </a:t>
            </a:r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v-bind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v-model </a:t>
            </a:r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v-on </a:t>
            </a:r>
            <a:r>
              <a:rPr lang="en-US" altLang="zh-CN" sz="2000" dirty="0" smtClean="0"/>
              <a:t>	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指令</a:t>
            </a:r>
            <a:endParaRPr sz="24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内置指令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内容输出</a:t>
            </a:r>
            <a:endParaRPr lang="en-US" altLang="zh-CN" sz="20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v-text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v-html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v-cloak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v-once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v-pre</a:t>
            </a:r>
            <a:r>
              <a:rPr lang="en-US" altLang="zh-CN" sz="2000" dirty="0" smtClean="0"/>
              <a:t>	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指令</a:t>
            </a:r>
            <a:endParaRPr sz="24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内置指令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条件渲染</a:t>
            </a:r>
            <a:endParaRPr lang="en-US" altLang="zh-CN" sz="20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v-show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v-if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v-else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</a:t>
            </a:r>
            <a:r>
              <a:rPr lang="en-US" altLang="zh-CN" sz="1600" dirty="0" err="1" smtClean="0"/>
              <a:t>ele</a:t>
            </a:r>
            <a:r>
              <a:rPr lang="en-US" altLang="zh-CN" sz="1600" dirty="0" smtClean="0"/>
              <a:t>-if </a:t>
            </a:r>
            <a:r>
              <a:rPr lang="en-US" altLang="zh-CN" sz="2000" dirty="0" smtClean="0"/>
              <a:t>	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指令</a:t>
            </a:r>
            <a:endParaRPr sz="24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内置指令 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列表渲染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	</a:t>
            </a:r>
            <a:r>
              <a:rPr lang="en-US" altLang="zh-CN" sz="1600" dirty="0" smtClean="0"/>
              <a:t>v-for</a:t>
            </a:r>
            <a:r>
              <a:rPr lang="en-US" altLang="zh-CN" sz="2000" dirty="0" smtClean="0"/>
              <a:t>	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指令</a:t>
            </a:r>
            <a:endParaRPr sz="24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内置指令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属性绑定</a:t>
            </a:r>
            <a:endParaRPr lang="en-US" altLang="zh-CN" sz="20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v-bind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v-model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指令</a:t>
            </a:r>
            <a:endParaRPr sz="24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数据流</a:t>
            </a:r>
            <a:endParaRPr lang="en-US" altLang="zh-CN" sz="20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00" dirty="0" smtClean="0"/>
              <a:t>单项绑定数据流：</a:t>
            </a:r>
            <a:r>
              <a:rPr lang="en-US" altLang="zh-CN" sz="1600" dirty="0" smtClean="0"/>
              <a:t>{{}}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v-text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v-html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v-bind……</a:t>
            </a:r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00" dirty="0" smtClean="0"/>
              <a:t>双向绑定数据流：</a:t>
            </a:r>
            <a:r>
              <a:rPr lang="en-US" altLang="zh-CN" sz="1600" dirty="0" smtClean="0"/>
              <a:t>v-model</a:t>
            </a:r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 sz="24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样式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2000" dirty="0" smtClean="0"/>
              <a:t>	</a:t>
            </a:r>
            <a:r>
              <a:rPr lang="en-US" sz="1600" dirty="0" smtClean="0"/>
              <a:t>style</a:t>
            </a:r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600" dirty="0" smtClean="0"/>
              <a:t>	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指令</a:t>
            </a:r>
            <a:endParaRPr sz="24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内置指令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事件绑定</a:t>
            </a:r>
            <a:endParaRPr lang="en-US" altLang="zh-CN" sz="20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v-on</a:t>
            </a:r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内置指令 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事件绑定</a:t>
            </a:r>
            <a:endParaRPr lang="en-US" altLang="zh-CN" sz="20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methods</a:t>
            </a:r>
            <a:r>
              <a:rPr lang="zh-CN" altLang="en-US" sz="1600" dirty="0" smtClean="0"/>
              <a:t>是一个对象</a:t>
            </a:r>
            <a:endParaRPr lang="en-US" altLang="zh-CN" sz="16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00" dirty="0" smtClean="0"/>
              <a:t>存储</a:t>
            </a:r>
            <a:r>
              <a:rPr lang="en-US" sz="1600" dirty="0" err="1" smtClean="0"/>
              <a:t>Vue</a:t>
            </a:r>
            <a:r>
              <a:rPr lang="zh-CN" altLang="en-US" sz="1600" dirty="0" smtClean="0"/>
              <a:t>实例中需要用到的函数、方法</a:t>
            </a:r>
            <a:endParaRPr lang="en-US" altLang="zh-CN" sz="16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00" dirty="0" smtClean="0"/>
              <a:t>函数方法中的</a:t>
            </a:r>
            <a:r>
              <a:rPr lang="en-US" sz="1600" dirty="0" smtClean="0"/>
              <a:t>this</a:t>
            </a:r>
            <a:r>
              <a:rPr lang="zh-CN" altLang="en-US" sz="1600" dirty="0" smtClean="0"/>
              <a:t>指向该实例</a:t>
            </a:r>
            <a:endParaRPr lang="en-US" altLang="zh-CN" sz="16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00" dirty="0" smtClean="0"/>
              <a:t>事件对象</a:t>
            </a:r>
            <a:endParaRPr lang="en-US" altLang="zh-CN" sz="16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传参</a:t>
            </a:r>
            <a:r>
              <a:rPr lang="en-US" altLang="zh-CN" sz="1600" dirty="0" smtClean="0"/>
              <a:t>: $event</a:t>
            </a:r>
            <a:endParaRPr 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案例</a:t>
            </a:r>
            <a:endParaRPr sz="24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单选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多选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选项卡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评</a:t>
            </a:r>
            <a:r>
              <a:rPr lang="zh-CN" altLang="en-US" sz="2000" dirty="0" smtClean="0"/>
              <a:t>分</a:t>
            </a: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数据处理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案例：全选反</a:t>
            </a:r>
            <a:r>
              <a:rPr lang="zh-CN" altLang="en-US" sz="2000" dirty="0" smtClean="0"/>
              <a:t>选、数据统计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watch</a:t>
            </a:r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00" dirty="0" smtClean="0"/>
              <a:t>数据监听</a:t>
            </a:r>
            <a:endParaRPr lang="en-US" altLang="zh-CN" sz="16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{ deep: </a:t>
            </a:r>
            <a:r>
              <a:rPr lang="en-US" altLang="zh-CN" sz="1600" dirty="0" err="1" smtClean="0"/>
              <a:t>true,handler</a:t>
            </a:r>
            <a:r>
              <a:rPr lang="en-US" altLang="zh-CN" sz="1600" dirty="0" smtClean="0"/>
              <a:t>() {} }</a:t>
            </a:r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computed</a:t>
            </a:r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00" dirty="0" smtClean="0"/>
              <a:t>计算属性</a:t>
            </a:r>
            <a:endParaRPr lang="en-US" altLang="zh-CN" sz="16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600" dirty="0" smtClean="0"/>
              <a:t>{ get(){}, set(){}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数据与视图</a:t>
            </a:r>
            <a:endParaRPr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在平时的项目开发过程中，我们做的事情就是就怎样把数据显示在页面中或页面显示什么数据，同时用户在页面中进行操作以后我们又会得到怎样的数据。所以我们也可以说，我们平时的工作就是处理数据和页面视图。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在传统的</a:t>
            </a:r>
            <a:r>
              <a:rPr lang="en-US" sz="2000" dirty="0" smtClean="0"/>
              <a:t>JS</a:t>
            </a:r>
            <a:r>
              <a:rPr lang="zh-CN" altLang="en-US" sz="2000" dirty="0" smtClean="0"/>
              <a:t>开发中，我们通常需要随时去获取元素、修改元素、创建元素、当然页面包括删除元素等，这个工作既麻烦又无聊，而且还会出错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解决方案</a:t>
            </a:r>
            <a:endParaRPr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err="1" smtClean="0"/>
              <a:t>jQuery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Angular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React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Vue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2000" dirty="0" err="1" smtClean="0"/>
              <a:t>jQuery</a:t>
            </a:r>
            <a:r>
              <a:rPr lang="zh-CN" altLang="en-US" sz="2000" dirty="0" smtClean="0"/>
              <a:t>：关注</a:t>
            </a:r>
            <a:r>
              <a:rPr lang="en-US" altLang="zh-CN" sz="2000" dirty="0" smtClean="0"/>
              <a:t>DOM</a:t>
            </a:r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Angular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React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：关注业务、项目构建的整体完整流程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：相对来说简单易用、灵活高效，大部分公司使用较多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 err="1" smtClean="0"/>
              <a:t>Vue</a:t>
            </a:r>
            <a:endParaRPr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是一个渐进式的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框架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的学习和使用是一个渐进式过程，他包含了基本核心也就是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本身，他能够完成业务基本需求。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在实际开发中可能会碰到各种需求问题，比如页面管理维护，数据管理维护等等，这个时候需要使用到各种其他的框架（库）与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进行融合，比如路由</a:t>
            </a: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-router</a:t>
            </a:r>
            <a:r>
              <a:rPr lang="zh-CN" altLang="en-US" sz="2000" dirty="0" smtClean="0"/>
              <a:t>、状态管理</a:t>
            </a:r>
            <a:r>
              <a:rPr lang="en-US" altLang="zh-CN" sz="2000" dirty="0" err="1" smtClean="0"/>
              <a:t>Vuex</a:t>
            </a:r>
            <a:r>
              <a:rPr lang="zh-CN" altLang="en-US" sz="2000" dirty="0" smtClean="0"/>
              <a:t>等，当然还有一些打包，编译发布工具等等。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广告</a:t>
            </a:r>
            <a:endParaRPr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这次的分享因为时间上的关系，我们分享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的基本概念和使用，不过在新年开始我们准备了一套周末班的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实战课程</a:t>
            </a:r>
            <a:endParaRPr lang="en-US" altLang="zh-CN" sz="20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2000" dirty="0" smtClean="0">
                <a:hlinkClick r:id="rId2"/>
              </a:rPr>
              <a:t>https://miaov.com/index.php/news/newsDetail/nid/284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下载 </a:t>
            </a:r>
            <a:r>
              <a:rPr lang="en-US" altLang="zh-CN" sz="2400" dirty="0" smtClean="0"/>
              <a:t>&amp; </a:t>
            </a:r>
            <a:r>
              <a:rPr lang="zh-CN" altLang="en-US" sz="2400" dirty="0" smtClean="0"/>
              <a:t>引入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实例创建 </a:t>
            </a:r>
            <a:r>
              <a:rPr lang="en-US" altLang="zh-CN" sz="2400" dirty="0" smtClean="0"/>
              <a:t>&amp; </a:t>
            </a:r>
            <a:r>
              <a:rPr lang="zh-CN" altLang="en-US" sz="2400" dirty="0" smtClean="0"/>
              <a:t>绑定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smtClean="0"/>
              <a:t>new </a:t>
            </a:r>
            <a:r>
              <a:rPr lang="en-US" dirty="0" err="1" smtClean="0"/>
              <a:t>Vue</a:t>
            </a:r>
            <a:r>
              <a:rPr lang="en-US" dirty="0" smtClean="0"/>
              <a:t>()</a:t>
            </a:r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smtClean="0"/>
              <a:t>option : el</a:t>
            </a:r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smtClean="0"/>
              <a:t>	</a:t>
            </a:r>
            <a:r>
              <a:rPr lang="en-US" sz="1600" dirty="0" err="1" smtClean="0"/>
              <a:t>Vue</a:t>
            </a:r>
            <a:r>
              <a:rPr lang="zh-CN" altLang="en-US" sz="1600" dirty="0" smtClean="0"/>
              <a:t>对象与页面视图元素的绑定，后期该元素内的内容将被</a:t>
            </a:r>
            <a:r>
              <a:rPr lang="en-US" sz="1600" dirty="0" err="1" smtClean="0"/>
              <a:t>vue</a:t>
            </a:r>
            <a:r>
              <a:rPr lang="zh-CN" altLang="en-US" sz="1600" dirty="0" smtClean="0"/>
              <a:t>所处理</a:t>
            </a:r>
            <a:endParaRPr lang="en-US" altLang="zh-CN" sz="16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600" dirty="0" smtClean="0"/>
              <a:t>	</a:t>
            </a:r>
            <a:r>
              <a:rPr lang="zh-CN" altLang="en-US" sz="1600" dirty="0" smtClean="0"/>
              <a:t>注：不推荐绑定</a:t>
            </a:r>
            <a:r>
              <a:rPr lang="en-US" sz="1600" dirty="0" smtClean="0"/>
              <a:t>body</a:t>
            </a:r>
            <a:r>
              <a:rPr lang="zh-CN" altLang="en-US" sz="1600" dirty="0" smtClean="0"/>
              <a:t>及以上元素</a:t>
            </a:r>
            <a:endParaRPr lang="en-US" altLang="zh-CN" sz="16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option : template</a:t>
            </a:r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	</a:t>
            </a:r>
            <a:r>
              <a:rPr lang="zh-CN" altLang="en-US" sz="1600" dirty="0" smtClean="0"/>
              <a:t>渲染的内容</a:t>
            </a:r>
            <a:endParaRPr lang="en-US" altLang="zh-CN" sz="16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600" dirty="0" smtClean="0"/>
              <a:t>视图 </a:t>
            </a:r>
            <a:r>
              <a:rPr lang="en-US" altLang="zh-CN" sz="2600" dirty="0" smtClean="0"/>
              <a:t>&amp; </a:t>
            </a:r>
            <a:r>
              <a:rPr lang="zh-CN" altLang="en-US" sz="2600" dirty="0" smtClean="0"/>
              <a:t>模板</a:t>
            </a:r>
            <a:endParaRPr sz="26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200" dirty="0" smtClean="0"/>
              <a:t>视图</a:t>
            </a:r>
            <a:endParaRPr lang="en-US" altLang="zh-CN" sz="22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	</a:t>
            </a:r>
            <a:r>
              <a:rPr lang="zh-CN" altLang="en-US" sz="1900" dirty="0" smtClean="0"/>
              <a:t>我们所看到的页面就是视图</a:t>
            </a:r>
            <a:r>
              <a:rPr lang="en-US" altLang="zh-CN" dirty="0" smtClean="0"/>
              <a:t>	</a:t>
            </a:r>
            <a:endParaRPr lang="en-US" altLang="zh-CN" sz="16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200" dirty="0" smtClean="0"/>
              <a:t>模板</a:t>
            </a:r>
            <a:endParaRPr lang="en-US" altLang="zh-CN" sz="22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	</a:t>
            </a:r>
            <a:r>
              <a:rPr lang="zh-CN" altLang="en-US" sz="1900" dirty="0" smtClean="0"/>
              <a:t>用于产生视图页面的原始结构（</a:t>
            </a:r>
            <a:r>
              <a:rPr lang="en-US" altLang="zh-CN" sz="1900" dirty="0" err="1" smtClean="0"/>
              <a:t>vue</a:t>
            </a:r>
            <a:r>
              <a:rPr lang="zh-CN" altLang="en-US" sz="1900" dirty="0" smtClean="0"/>
              <a:t>解析处理之前的结构）称为模板</a:t>
            </a:r>
            <a:endParaRPr lang="en-US" altLang="zh-CN" sz="19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 sz="1700"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模板语法</a:t>
            </a:r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2200" dirty="0" err="1" smtClean="0"/>
              <a:t>vue</a:t>
            </a:r>
            <a:r>
              <a:rPr lang="zh-CN" altLang="en-US" sz="2200" dirty="0" smtClean="0"/>
              <a:t>中定义的一个特殊语法，该内容会被</a:t>
            </a:r>
            <a:r>
              <a:rPr lang="en-US" sz="2200" dirty="0" err="1" smtClean="0"/>
              <a:t>vue</a:t>
            </a:r>
            <a:r>
              <a:rPr lang="zh-CN" altLang="en-US" sz="2200" dirty="0" smtClean="0"/>
              <a:t>识别和处理。</a:t>
            </a:r>
            <a:endParaRPr lang="en-US" altLang="zh-CN" sz="22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200" dirty="0" smtClean="0"/>
              <a:t>双花括号 </a:t>
            </a:r>
            <a:r>
              <a:rPr lang="en-US" altLang="zh-CN" sz="2200" dirty="0" smtClean="0"/>
              <a:t>: {{</a:t>
            </a:r>
            <a:r>
              <a:rPr lang="zh-CN" altLang="en-US" sz="2200" dirty="0" smtClean="0"/>
              <a:t>表达式</a:t>
            </a:r>
            <a:r>
              <a:rPr lang="en-US" altLang="zh-CN" sz="2200" dirty="0" smtClean="0"/>
              <a:t>}}</a:t>
            </a:r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2200" dirty="0" smtClean="0"/>
              <a:t>	</a:t>
            </a:r>
            <a:r>
              <a:rPr lang="en-US" sz="1900" dirty="0" err="1" smtClean="0"/>
              <a:t>vue</a:t>
            </a:r>
            <a:r>
              <a:rPr lang="zh-CN" altLang="en-US" sz="1900" dirty="0" smtClean="0"/>
              <a:t>会对</a:t>
            </a:r>
            <a:r>
              <a:rPr lang="en-US" altLang="zh-CN" sz="1900" dirty="0" smtClean="0"/>
              <a:t>{{}}</a:t>
            </a:r>
            <a:r>
              <a:rPr lang="zh-CN" altLang="en-US" sz="1900" dirty="0" smtClean="0"/>
              <a:t>内的表达式进行求值，得到结果，然后使用结果替换（覆盖）整个模板语句</a:t>
            </a:r>
            <a:endParaRPr lang="en-US" altLang="zh-CN" sz="19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900" dirty="0" smtClean="0"/>
              <a:t>	</a:t>
            </a:r>
            <a:r>
              <a:rPr lang="zh-CN" altLang="en-US" sz="1900" dirty="0" smtClean="0"/>
              <a:t>表达式：由运算数和运算符组成的，能计算得到结果的公式：</a:t>
            </a:r>
            <a:r>
              <a:rPr lang="en-US" altLang="zh-CN" sz="1900" dirty="0" smtClean="0"/>
              <a:t>1+1</a:t>
            </a:r>
            <a:r>
              <a:rPr lang="zh-CN" altLang="en-US" sz="1900" dirty="0" smtClean="0"/>
              <a:t>，变量、函数表达式</a:t>
            </a:r>
            <a:endParaRPr lang="en-US" sz="19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视图渲染</a:t>
            </a:r>
            <a:endParaRPr sz="24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200" dirty="0" smtClean="0"/>
              <a:t>data </a:t>
            </a:r>
            <a:r>
              <a:rPr lang="zh-CN" altLang="en-US" sz="2200" dirty="0" smtClean="0"/>
              <a:t>数据渲染</a:t>
            </a:r>
            <a:endParaRPr lang="en-US" altLang="zh-CN" sz="22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	</a:t>
            </a:r>
            <a:r>
              <a:rPr lang="zh-CN" altLang="en-US" sz="1600" dirty="0" smtClean="0"/>
              <a:t>我们可以通过模板语法把</a:t>
            </a:r>
            <a:r>
              <a:rPr lang="en-US" altLang="zh-CN" sz="1600" dirty="0" err="1" smtClean="0"/>
              <a:t>vue</a:t>
            </a:r>
            <a:r>
              <a:rPr lang="zh-CN" altLang="en-US" sz="1600" dirty="0" smtClean="0"/>
              <a:t>实例中</a:t>
            </a:r>
            <a:r>
              <a:rPr lang="en-US" altLang="zh-CN" sz="1600" dirty="0" smtClean="0"/>
              <a:t>data</a:t>
            </a:r>
            <a:r>
              <a:rPr lang="zh-CN" altLang="en-US" sz="1600" dirty="0" smtClean="0"/>
              <a:t>选项中的数据输出到模板中</a:t>
            </a:r>
            <a:endParaRPr lang="en-US" altLang="zh-CN" sz="16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	data</a:t>
            </a:r>
            <a:r>
              <a:rPr lang="zh-CN" altLang="en-US" sz="1600" dirty="0" smtClean="0"/>
              <a:t>中的数据会成为</a:t>
            </a:r>
            <a:r>
              <a:rPr lang="en-US" altLang="zh-CN" sz="1600" dirty="0" err="1" smtClean="0"/>
              <a:t>Vue</a:t>
            </a:r>
            <a:r>
              <a:rPr lang="zh-CN" altLang="en-US" sz="1600" dirty="0" smtClean="0"/>
              <a:t>实例对象的属性，我们可以通过实例对象来访问</a:t>
            </a:r>
            <a:endParaRPr lang="en-US" altLang="zh-CN" sz="16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00" dirty="0" smtClean="0"/>
              <a:t>	data</a:t>
            </a:r>
            <a:r>
              <a:rPr lang="zh-CN" altLang="en-US" sz="1600" dirty="0" smtClean="0"/>
              <a:t>中的数据会被</a:t>
            </a:r>
            <a:r>
              <a:rPr lang="en-US" altLang="zh-CN" sz="1600" dirty="0" err="1" smtClean="0"/>
              <a:t>Vue</a:t>
            </a:r>
            <a:r>
              <a:rPr lang="zh-CN" altLang="en-US" sz="1600" dirty="0" smtClean="0"/>
              <a:t>实例监听，</a:t>
            </a:r>
            <a:r>
              <a:rPr lang="en-US" altLang="zh-CN" sz="1600" dirty="0" smtClean="0"/>
              <a:t>data</a:t>
            </a:r>
            <a:r>
              <a:rPr lang="zh-CN" altLang="en-US" sz="1600" dirty="0" smtClean="0"/>
              <a:t>中的数据发生改变的时候，对应的视图也将会被重新渲染</a:t>
            </a:r>
            <a:endParaRPr lang="en-US" altLang="zh-CN" sz="16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问题：通过模板语法我们可以把数据很方便的渲染显示在页面视图中，但是对于相对复杂的输出，我们还需要使用 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指令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来完成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 smtClean="0"/>
              <a:t>Vue</a:t>
            </a:r>
            <a:endParaRPr dirty="0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 smtClean="0"/>
          </a:p>
          <a:p>
            <a:pPr marL="0" lvl="2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400" dirty="0" smtClean="0"/>
              <a:t>指令</a:t>
            </a:r>
            <a:endParaRPr sz="24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/>
              <a:t>根据不同的需求和结果进行结构渲染</a:t>
            </a:r>
            <a:endParaRPr lang="en-US" altLang="zh-CN" sz="20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00" dirty="0" smtClean="0"/>
              <a:t>指令使用在标签上，以标签自定义属性的形式存在：</a:t>
            </a:r>
            <a:r>
              <a:rPr lang="en-US" altLang="zh-CN" sz="1600" dirty="0" smtClean="0"/>
              <a:t>&lt;div </a:t>
            </a:r>
            <a:r>
              <a:rPr lang="zh-CN" altLang="en-US" sz="1600" dirty="0" smtClean="0"/>
              <a:t>指令</a:t>
            </a:r>
            <a:r>
              <a:rPr lang="en-US" altLang="zh-CN" sz="1600" dirty="0" smtClean="0"/>
              <a:t>&gt;&lt;/div&gt;</a:t>
            </a:r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00" dirty="0" smtClean="0"/>
              <a:t>指令都以 </a:t>
            </a:r>
            <a:r>
              <a:rPr lang="en-US" altLang="zh-CN" sz="1600" dirty="0" smtClean="0"/>
              <a:t>v- </a:t>
            </a:r>
            <a:r>
              <a:rPr lang="zh-CN" altLang="en-US" sz="1600" dirty="0" smtClean="0"/>
              <a:t>为前缀，指令包含了</a:t>
            </a:r>
            <a:r>
              <a:rPr lang="en-US" altLang="zh-CN" sz="1600" dirty="0" err="1" smtClean="0"/>
              <a:t>vue</a:t>
            </a:r>
            <a:r>
              <a:rPr lang="zh-CN" altLang="en-US" sz="1600" dirty="0" smtClean="0"/>
              <a:t>内置指令和后期我们的自定义的指令</a:t>
            </a:r>
            <a:endParaRPr lang="en-US" altLang="zh-CN" sz="1600" dirty="0" smtClean="0"/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00" dirty="0" smtClean="0"/>
              <a:t>指令的基本形式：</a:t>
            </a:r>
            <a:r>
              <a:rPr lang="en-US" altLang="zh-CN" sz="1600" dirty="0" smtClean="0"/>
              <a:t>&lt;div v-</a:t>
            </a:r>
            <a:r>
              <a:rPr lang="zh-CN" altLang="en-US" sz="1600" dirty="0" smtClean="0"/>
              <a:t>指令名称</a:t>
            </a:r>
            <a:r>
              <a:rPr lang="en-US" altLang="zh-CN" sz="1600" dirty="0" smtClean="0"/>
              <a:t>=“</a:t>
            </a:r>
            <a:r>
              <a:rPr lang="zh-CN" altLang="en-US" sz="1600" dirty="0" smtClean="0"/>
              <a:t>表达式”</a:t>
            </a:r>
            <a:r>
              <a:rPr lang="en-US" altLang="zh-CN" sz="1600" dirty="0" smtClean="0"/>
              <a:t>&gt;&lt;/div&gt;</a:t>
            </a:r>
          </a:p>
          <a:p>
            <a:pPr marL="518160" lvl="3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00" dirty="0" smtClean="0"/>
              <a:t>指令会根据其表达式的值对当前指令所在标签产生影响，不同的指令处理的结果会有不同</a:t>
            </a:r>
            <a:endParaRPr lang="en-US" altLang="zh-CN" sz="1600" dirty="0" smtClean="0"/>
          </a:p>
          <a:p>
            <a:pPr marL="0" lvl="2" indent="457200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/>
              <a:t>	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867</Words>
  <Application>Microsoft Office PowerPoint</Application>
  <PresentationFormat>全屏显示(4:3)</PresentationFormat>
  <Paragraphs>135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2_Office 主题_6</vt:lpstr>
      <vt:lpstr> 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zMouse</cp:lastModifiedBy>
  <cp:revision>181</cp:revision>
  <dcterms:modified xsi:type="dcterms:W3CDTF">2018-02-06T10:51:10Z</dcterms:modified>
</cp:coreProperties>
</file>