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94687"/>
  </p:normalViewPr>
  <p:slideViewPr>
    <p:cSldViewPr snapToGrid="0">
      <p:cViewPr>
        <p:scale>
          <a:sx n="74" d="100"/>
          <a:sy n="74" d="100"/>
        </p:scale>
        <p:origin x="3176" y="2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8448-D6B2-9815-02A2-72D390EF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E5E4F-967C-4E7F-FED2-46CCCF81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F0C85-C487-0C5C-1C86-C07E7250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65FC-D1D7-0BF6-BE5F-CD76669E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802C-0E61-C4BC-11D1-08B8FFD2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767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AB4C-2280-D2CF-E972-2C6363F4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EF4C0-6D58-34B7-D49D-C859C3AB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F1BC-21C0-294D-AAF7-EF0D6C31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9BB8-4651-748F-E04A-58AA4975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83ED-0E1D-9606-E99D-1896B943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8493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A05AC-5D55-90C8-C5D1-486F233B6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F650F-FDEA-EBAB-A137-222BCFA00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A7B3-9E1F-81D6-D9FB-575599D7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6732-417B-CDC7-4DD6-ECF86964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C466-E5C1-3863-E7B6-43854157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6835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58AB-FFA4-54F6-1D9A-BA24DE1C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CB20-087F-9240-2807-6EC70C3D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D668-9E93-69CD-027A-48D170D2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955DD-3C22-0ED6-D278-C2546766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C37E-F6C6-F28B-0C73-1B316FA6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59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DAD8-F57B-1CD2-7863-D5D8537B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AEF17-39BD-C23E-A087-AE41B4EA4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CDFF-F8EC-08D9-68DC-EF2162BB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C787-4825-1E54-4417-0D4B6933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F0DC-5AC9-0835-0548-2311AB8D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746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FAB2-2D1A-0938-9C71-58BEE998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0675-D1A2-F55B-AF61-9D42FE5DB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72E3-6123-CCC5-9B2B-2DA2B3C2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EF1DE-3CD3-6910-197A-984DCA2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CA4ED-AB00-B532-ECF9-51588288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C2D67-7872-A03E-1355-8ED1EB71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489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6E37-3F3C-3233-261C-87A020BB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809BE-05A7-E3D0-516E-DF5C430A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49FA-1EB1-47E9-FE2B-BAE6F5ED0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E40D8-24E5-1DC8-4118-3F7770D99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F0F79-858C-4561-3A3C-0A5C4472D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58D5B-2A2B-CDA6-80DD-392260A8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584C-2B43-01FF-364F-6901DC6B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B06DE-61E6-B72B-F07D-8674702B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6231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64FB-3824-6D96-3EF0-16DB9314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45B44-70BC-7F2E-0BAB-E41793E1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5B6AA-E5F2-0F45-1BDD-351B3C1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8D663-E3D9-25FB-8793-DCE31C7E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409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56C76-5F90-9E7D-87AC-A8C47E15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4F681-0CE6-4ABA-D7B5-F1DD9BC3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91319-567F-E815-23C5-B7626BE8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99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A8E2-3D9F-3DAD-332B-3D1B2DE7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B26-401C-F3C1-344D-D2B77DE2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E451-5EBE-D480-D6DA-C48CAA69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7F5F6-8BA2-0773-B0DD-F1DFAC52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8117B-BF05-E4C4-1B9E-D61C074F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A1E1-A663-3E82-CEDE-54D36460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314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F35F-B4FB-7039-4170-AAE3BFEB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A3CD3-74E5-06FF-7836-7322FD97B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4E14E-6262-AD2B-81E0-A8848309C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D4AC9-4C39-8546-06D4-7D60D610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C685-AAC3-92FB-3EB1-2A7E8CAE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30A0-9B8A-93BF-E07C-78F9285C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51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EFE42-DC9C-6630-8CE9-802E04C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1B8B8-2431-A2C6-A3EF-B64020F88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F52F-F1BF-3787-FC06-F5F60B350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B3B3-1914-534C-AC2C-2C311CCE7495}" type="datetimeFigureOut">
              <a:rPr lang="en-CZ" smtClean="0"/>
              <a:t>28.03.2024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E3453-6845-3F8A-F27A-4A1733AEB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780E-1CBF-3D2F-F38D-01E4F8CC8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BDF8-EC85-D644-9E44-C78BB86B13C6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7575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152970-CD77-BD54-DF42-FA6A597F4C47}"/>
              </a:ext>
            </a:extLst>
          </p:cNvPr>
          <p:cNvSpPr/>
          <p:nvPr/>
        </p:nvSpPr>
        <p:spPr>
          <a:xfrm>
            <a:off x="2317410" y="178200"/>
            <a:ext cx="6501600" cy="650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F4001396-CFDC-77F2-E876-041BE662020F}"/>
              </a:ext>
            </a:extLst>
          </p:cNvPr>
          <p:cNvSpPr/>
          <p:nvPr/>
        </p:nvSpPr>
        <p:spPr>
          <a:xfrm>
            <a:off x="3288400" y="1397775"/>
            <a:ext cx="4559620" cy="4062449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2913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Chalupa</dc:creator>
  <cp:lastModifiedBy>Jan Chalupa</cp:lastModifiedBy>
  <cp:revision>1</cp:revision>
  <dcterms:created xsi:type="dcterms:W3CDTF">2024-03-28T15:08:42Z</dcterms:created>
  <dcterms:modified xsi:type="dcterms:W3CDTF">2024-03-28T19:26:13Z</dcterms:modified>
</cp:coreProperties>
</file>