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9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2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2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7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3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ktní pozadí s trojúhelníky">
            <a:extLst>
              <a:ext uri="{FF2B5EF4-FFF2-40B4-BE49-F238E27FC236}">
                <a16:creationId xmlns:a16="http://schemas.microsoft.com/office/drawing/2014/main" id="{E8327105-431A-61C0-4A2E-13970869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69F3D0-E8F3-D749-C81F-43459D4F2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723" y="2211978"/>
            <a:ext cx="4109883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cap="small"/>
              <a:t>GGC</a:t>
            </a:r>
            <a:br>
              <a:rPr lang="cs-CZ" cap="small"/>
            </a:br>
            <a:r>
              <a:rPr lang="cs-CZ" cap="small"/>
              <a:t>is a great calculator</a:t>
            </a:r>
            <a:endParaRPr lang="en-GB" cap="small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AB7F02-8F12-C522-CB1E-F5C35278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090521"/>
            <a:ext cx="3048000" cy="116973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cs-CZ"/>
              <a:t>Jan Štefan Hodák - xhodakj00,  Martin Kratochvíl - xkratom00,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cs-CZ"/>
              <a:t> Matyáš Ott - xottmat00,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cs-CZ"/>
              <a:t>Jan Matejícek - xmatejj00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6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cs-CZ" sz="3200" b="0" cap="small" dirty="0">
                <a:latin typeface="Book Antiqua" panose="02040602050305030304" pitchFamily="18" charset="0"/>
              </a:rPr>
              <a:t>GGC is a great calculator</a:t>
            </a:r>
            <a:endParaRPr lang="en-GB" sz="3200" b="0" cap="small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sah 4" descr="Obsah obrázku snímek obrazovky, počítač, klávesnice, páčka&#10;&#10;Popis byl vytvořen automaticky">
            <a:extLst>
              <a:ext uri="{FF2B5EF4-FFF2-40B4-BE49-F238E27FC236}">
                <a16:creationId xmlns:a16="http://schemas.microsoft.com/office/drawing/2014/main" id="{F29E4B29-F573-8F46-F213-D30491C3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04" y="2084442"/>
            <a:ext cx="2842047" cy="4552932"/>
          </a:xfrm>
        </p:spPr>
      </p:pic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4DF43742-2ED4-30C5-8CEF-EFE9329D1053}"/>
              </a:ext>
            </a:extLst>
          </p:cNvPr>
          <p:cNvSpPr txBox="1">
            <a:spLocks/>
          </p:cNvSpPr>
          <p:nvPr/>
        </p:nvSpPr>
        <p:spPr>
          <a:xfrm>
            <a:off x="1429566" y="2729554"/>
            <a:ext cx="8476434" cy="335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Book Antiqua" panose="02040602050305030304" pitchFamily="18" charset="0"/>
              </a:rPr>
              <a:t>Kalkulačka se základními funkcemi</a:t>
            </a:r>
          </a:p>
          <a:p>
            <a:r>
              <a:rPr lang="cs-CZ" dirty="0">
                <a:latin typeface="Book Antiqua" panose="02040602050305030304" pitchFamily="18" charset="0"/>
              </a:rPr>
              <a:t>Goniometrické funkce</a:t>
            </a:r>
          </a:p>
          <a:p>
            <a:r>
              <a:rPr lang="cs-CZ" dirty="0">
                <a:latin typeface="Book Antiqua" panose="02040602050305030304" pitchFamily="18" charset="0"/>
              </a:rPr>
              <a:t>Operace se závorkami</a:t>
            </a:r>
          </a:p>
          <a:p>
            <a:endParaRPr lang="en-GB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19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cs-CZ" b="0" cap="small" dirty="0">
                <a:latin typeface="Book Antiqua" panose="02040602050305030304" pitchFamily="18" charset="0"/>
              </a:rPr>
              <a:t>Budoucí vývoj aplikace</a:t>
            </a:r>
            <a:endParaRPr lang="en-GB" b="0" cap="small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sah 4" descr="Obsah obrázku text, snímek obrazovky, čtverec, číslo&#10;&#10;Popis byl vytvořen automaticky">
            <a:extLst>
              <a:ext uri="{FF2B5EF4-FFF2-40B4-BE49-F238E27FC236}">
                <a16:creationId xmlns:a16="http://schemas.microsoft.com/office/drawing/2014/main" id="{163A1FB6-EE81-8A50-8D41-181E1DF98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92" y="2433686"/>
            <a:ext cx="2571080" cy="3695207"/>
          </a:xfrm>
        </p:spPr>
      </p:pic>
      <p:pic>
        <p:nvPicPr>
          <p:cNvPr id="7" name="Obrázek 6" descr="Obsah obrázku Vykreslený graf, řada/pruh, snímek obrazovky, diagram&#10;&#10;Popis byl vytvořen automaticky">
            <a:extLst>
              <a:ext uri="{FF2B5EF4-FFF2-40B4-BE49-F238E27FC236}">
                <a16:creationId xmlns:a16="http://schemas.microsoft.com/office/drawing/2014/main" id="{DF66324C-35E7-EAE3-5B85-A176A9ECE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84" y="2433686"/>
            <a:ext cx="3841272" cy="3673449"/>
          </a:xfrm>
          <a:prstGeom prst="rect">
            <a:avLst/>
          </a:prstGeom>
        </p:spPr>
      </p:pic>
      <p:pic>
        <p:nvPicPr>
          <p:cNvPr id="11" name="Obrázek 10" descr="Obsah obrázku snímek obrazovky, text, kalkulačka&#10;&#10;Popis byl vytvořen automaticky">
            <a:extLst>
              <a:ext uri="{FF2B5EF4-FFF2-40B4-BE49-F238E27FC236}">
                <a16:creationId xmlns:a16="http://schemas.microsoft.com/office/drawing/2014/main" id="{391C2B94-97D5-D88F-B637-B6ADC753D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3686"/>
            <a:ext cx="2571080" cy="37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76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cs-CZ" sz="2800" b="0" cap="small" dirty="0">
                <a:latin typeface="Book Antiqua" panose="02040602050305030304" pitchFamily="18" charset="0"/>
              </a:rPr>
              <a:t>Použité nástroje</a:t>
            </a:r>
            <a:endParaRPr lang="en-GB" b="0" cap="small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67626-FB62-ED59-7153-8DF85A60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cs-CZ" dirty="0">
                <a:latin typeface="Book Antiqua" panose="02040602050305030304" pitchFamily="18" charset="0"/>
              </a:rPr>
              <a:t>GitHub</a:t>
            </a:r>
          </a:p>
          <a:p>
            <a:r>
              <a:rPr lang="cs-CZ" dirty="0" err="1">
                <a:latin typeface="Book Antiqua" panose="02040602050305030304" pitchFamily="18" charset="0"/>
              </a:rPr>
              <a:t>Trello</a:t>
            </a:r>
            <a:endParaRPr lang="cs-CZ" dirty="0">
              <a:latin typeface="Book Antiqua" panose="02040602050305030304" pitchFamily="18" charset="0"/>
            </a:endParaRPr>
          </a:p>
          <a:p>
            <a:r>
              <a:rPr lang="cs-CZ" dirty="0" err="1">
                <a:latin typeface="Book Antiqua" panose="02040602050305030304" pitchFamily="18" charset="0"/>
              </a:rPr>
              <a:t>Discord</a:t>
            </a:r>
            <a:endParaRPr lang="cs-CZ" dirty="0">
              <a:latin typeface="Book Antiqua" panose="02040602050305030304" pitchFamily="18" charset="0"/>
            </a:endParaRPr>
          </a:p>
          <a:p>
            <a:r>
              <a:rPr lang="cs-CZ" dirty="0" err="1">
                <a:latin typeface="Book Antiqua" panose="02040602050305030304" pitchFamily="18" charset="0"/>
              </a:rPr>
              <a:t>Rust</a:t>
            </a:r>
            <a:endParaRPr lang="cs-CZ" dirty="0">
              <a:latin typeface="Book Antiqua" panose="02040602050305030304" pitchFamily="18" charset="0"/>
            </a:endParaRPr>
          </a:p>
          <a:p>
            <a:r>
              <a:rPr lang="cs-CZ" dirty="0">
                <a:latin typeface="Book Antiqua" panose="02040602050305030304" pitchFamily="18" charset="0"/>
              </a:rPr>
              <a:t>Druid</a:t>
            </a:r>
            <a:endParaRPr lang="en-GB" dirty="0">
              <a:latin typeface="Book Antiqua" panose="02040602050305030304" pitchFamily="18" charset="0"/>
            </a:endParaRPr>
          </a:p>
        </p:txBody>
      </p:sp>
      <p:pic>
        <p:nvPicPr>
          <p:cNvPr id="7" name="Obrázek 6" descr="Obsah obrázku klipart, Kreslený film, kreslené&#10;&#10;Popis byl vytvořen automaticky">
            <a:extLst>
              <a:ext uri="{FF2B5EF4-FFF2-40B4-BE49-F238E27FC236}">
                <a16:creationId xmlns:a16="http://schemas.microsoft.com/office/drawing/2014/main" id="{B740B197-14EF-5690-CE7D-117DC0B5E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89" y="4014217"/>
            <a:ext cx="2707052" cy="2023521"/>
          </a:xfrm>
          <a:prstGeom prst="rect">
            <a:avLst/>
          </a:prstGeom>
        </p:spPr>
      </p:pic>
      <p:pic>
        <p:nvPicPr>
          <p:cNvPr id="11" name="Obrázek 10" descr="Obsah obrázku klipart, kočka, kreslené, ilustrace&#10;&#10;Popis byl vytvořen automaticky">
            <a:extLst>
              <a:ext uri="{FF2B5EF4-FFF2-40B4-BE49-F238E27FC236}">
                <a16:creationId xmlns:a16="http://schemas.microsoft.com/office/drawing/2014/main" id="{CDE4D105-95D9-9B68-612D-85F2982D9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868" y="3354170"/>
            <a:ext cx="3118390" cy="2592162"/>
          </a:xfrm>
          <a:prstGeom prst="rect">
            <a:avLst/>
          </a:prstGeom>
        </p:spPr>
      </p:pic>
      <p:pic>
        <p:nvPicPr>
          <p:cNvPr id="13" name="Obrázek 12" descr="Obsah obrázku snímek obrazovky, logo, Grafika, symbol&#10;&#10;Popis byl vytvořen automaticky">
            <a:extLst>
              <a:ext uri="{FF2B5EF4-FFF2-40B4-BE49-F238E27FC236}">
                <a16:creationId xmlns:a16="http://schemas.microsoft.com/office/drawing/2014/main" id="{3C85EADA-3490-E1FF-0CB4-19796C2BE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51" y="613762"/>
            <a:ext cx="2449897" cy="2449897"/>
          </a:xfrm>
          <a:prstGeom prst="rect">
            <a:avLst/>
          </a:prstGeom>
        </p:spPr>
      </p:pic>
      <p:pic>
        <p:nvPicPr>
          <p:cNvPr id="15" name="Obrázek 14" descr="Obsah obrázku kreslené, klipart, Grafika&#10;&#10;Popis byl vytvořen automaticky">
            <a:extLst>
              <a:ext uri="{FF2B5EF4-FFF2-40B4-BE49-F238E27FC236}">
                <a16:creationId xmlns:a16="http://schemas.microsoft.com/office/drawing/2014/main" id="{66C22698-1985-EAF8-D7F0-595B4D71D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94" y="908390"/>
            <a:ext cx="1860642" cy="1860642"/>
          </a:xfrm>
          <a:prstGeom prst="rect">
            <a:avLst/>
          </a:prstGeom>
        </p:spPr>
      </p:pic>
      <p:pic>
        <p:nvPicPr>
          <p:cNvPr id="17" name="Obrázek 16" descr="Obsah obrázku klipart, Grafika, ilustrace, Kreslený film&#10;&#10;Popis byl vytvořen automaticky">
            <a:extLst>
              <a:ext uri="{FF2B5EF4-FFF2-40B4-BE49-F238E27FC236}">
                <a16:creationId xmlns:a16="http://schemas.microsoft.com/office/drawing/2014/main" id="{38AE0FF9-5247-6B36-138E-23BBB0FF0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51" y="3381532"/>
            <a:ext cx="2707052" cy="31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cs-CZ" b="0" cap="small" dirty="0">
                <a:latin typeface="Book Antiqua" panose="02040602050305030304" pitchFamily="18" charset="0"/>
                <a:cs typeface="Times New Roman" panose="02020603050405020304" pitchFamily="18" charset="0"/>
              </a:rPr>
              <a:t>Rozložení</a:t>
            </a:r>
            <a:r>
              <a:rPr lang="cs-CZ" b="0" cap="small" dirty="0">
                <a:latin typeface="Book Antiqua" panose="02040602050305030304" pitchFamily="18" charset="0"/>
              </a:rPr>
              <a:t> práce</a:t>
            </a:r>
            <a:endParaRPr lang="en-GB" b="0" cap="small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67626-FB62-ED59-7153-8DF85A60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cs-CZ" dirty="0">
                <a:latin typeface="Book Antiqua" panose="02040602050305030304" pitchFamily="18" charset="0"/>
              </a:rPr>
              <a:t>Jan Hodák – Testy, matematická knihovna, </a:t>
            </a:r>
            <a:r>
              <a:rPr lang="cs-CZ" dirty="0" err="1">
                <a:latin typeface="Book Antiqua" panose="02040602050305030304" pitchFamily="18" charset="0"/>
              </a:rPr>
              <a:t>profiling</a:t>
            </a:r>
            <a:endParaRPr lang="cs-CZ" dirty="0">
              <a:latin typeface="Book Antiqua" panose="02040602050305030304" pitchFamily="18" charset="0"/>
            </a:endParaRPr>
          </a:p>
          <a:p>
            <a:r>
              <a:rPr lang="cs-CZ" dirty="0">
                <a:latin typeface="Book Antiqua" panose="02040602050305030304" pitchFamily="18" charset="0"/>
              </a:rPr>
              <a:t>Martin Kratochvíl – Zpracování vstupů, instalační soubory</a:t>
            </a:r>
          </a:p>
          <a:p>
            <a:r>
              <a:rPr lang="cs-CZ" dirty="0">
                <a:latin typeface="Book Antiqua" panose="02040602050305030304" pitchFamily="18" charset="0"/>
              </a:rPr>
              <a:t>Matyáš Ott – Data </a:t>
            </a:r>
            <a:r>
              <a:rPr lang="cs-CZ" dirty="0" err="1">
                <a:latin typeface="Book Antiqua" panose="02040602050305030304" pitchFamily="18" charset="0"/>
              </a:rPr>
              <a:t>parser</a:t>
            </a:r>
            <a:r>
              <a:rPr lang="cs-CZ" dirty="0">
                <a:latin typeface="Book Antiqua" panose="02040602050305030304" pitchFamily="18" charset="0"/>
              </a:rPr>
              <a:t>, </a:t>
            </a:r>
            <a:r>
              <a:rPr lang="cs-CZ" dirty="0" err="1">
                <a:latin typeface="Book Antiqua" panose="02040602050305030304" pitchFamily="18" charset="0"/>
              </a:rPr>
              <a:t>Makefile</a:t>
            </a:r>
            <a:endParaRPr lang="cs-CZ" dirty="0">
              <a:latin typeface="Book Antiqua" panose="02040602050305030304" pitchFamily="18" charset="0"/>
            </a:endParaRPr>
          </a:p>
          <a:p>
            <a:r>
              <a:rPr lang="cs-CZ" dirty="0">
                <a:latin typeface="Book Antiqua" panose="02040602050305030304" pitchFamily="18" charset="0"/>
              </a:rPr>
              <a:t>Jan Matějíček – Grafické rozhraní, </a:t>
            </a:r>
            <a:r>
              <a:rPr lang="cs-CZ" dirty="0" err="1">
                <a:latin typeface="Book Antiqua" panose="02040602050305030304" pitchFamily="18" charset="0"/>
              </a:rPr>
              <a:t>mockup</a:t>
            </a:r>
            <a:endParaRPr lang="cs-CZ" dirty="0">
              <a:latin typeface="Book Antiqua" panose="02040602050305030304" pitchFamily="18" charset="0"/>
            </a:endParaRPr>
          </a:p>
          <a:p>
            <a:endParaRPr lang="en-GB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9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cs-CZ" b="0" cap="small">
                <a:latin typeface="Book Antiqua" panose="02040602050305030304" pitchFamily="18" charset="0"/>
              </a:rPr>
              <a:t>Přerozdělení hodnocení</a:t>
            </a:r>
            <a:endParaRPr lang="en-GB" b="0" cap="small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67626-FB62-ED59-7153-8DF85A60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cs-CZ">
                <a:latin typeface="Book Antiqua" panose="02040602050305030304" pitchFamily="18" charset="0"/>
              </a:rPr>
              <a:t>Jan Matějíček si zasloužil body navíc za zpracování GUI</a:t>
            </a:r>
            <a:endParaRPr lang="en-GB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6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cs-CZ" b="0" cap="small" dirty="0">
                <a:latin typeface="Book Antiqua" panose="02040602050305030304" pitchFamily="18" charset="0"/>
              </a:rPr>
              <a:t>Získané zkušenosti</a:t>
            </a:r>
            <a:endParaRPr lang="en-GB" b="0" cap="small" dirty="0">
              <a:latin typeface="Book Antiqua" panose="0204060205030503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67626-FB62-ED59-7153-8DF85A60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cs-CZ" dirty="0" err="1">
                <a:latin typeface="Book Antiqua" panose="02040602050305030304" pitchFamily="18" charset="0"/>
              </a:rPr>
              <a:t>Rust</a:t>
            </a:r>
            <a:r>
              <a:rPr lang="cs-CZ" dirty="0">
                <a:latin typeface="Book Antiqua" panose="02040602050305030304" pitchFamily="18" charset="0"/>
              </a:rPr>
              <a:t> a grafická knihovna Druid</a:t>
            </a:r>
          </a:p>
          <a:p>
            <a:r>
              <a:rPr lang="cs-CZ" dirty="0">
                <a:latin typeface="Book Antiqua" panose="02040602050305030304" pitchFamily="18" charset="0"/>
              </a:rPr>
              <a:t>Praktické využití Gitu</a:t>
            </a:r>
          </a:p>
          <a:p>
            <a:r>
              <a:rPr lang="cs-CZ" dirty="0">
                <a:latin typeface="Book Antiqua" panose="02040602050305030304" pitchFamily="18" charset="0"/>
              </a:rPr>
              <a:t>Práce na týmovém projektu</a:t>
            </a:r>
          </a:p>
          <a:p>
            <a:endParaRPr lang="en-GB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3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104DA1-1371-A4C3-5253-69013F87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009496"/>
          </a:xfrm>
        </p:spPr>
        <p:txBody>
          <a:bodyPr>
            <a:normAutofit/>
          </a:bodyPr>
          <a:lstStyle/>
          <a:p>
            <a:r>
              <a:rPr lang="cs-CZ" sz="4800" b="0" cap="small">
                <a:latin typeface="Book Antiqua" panose="02040602050305030304" pitchFamily="18" charset="0"/>
                <a:cs typeface="Biome" panose="020B0502040204020203" pitchFamily="34" charset="0"/>
              </a:rPr>
              <a:t>Děkujeme za pozornost</a:t>
            </a:r>
            <a:endParaRPr lang="en-GB" sz="4800" b="0" cap="small" dirty="0">
              <a:latin typeface="Book Antiqua" panose="02040602050305030304" pitchFamily="18" charset="0"/>
              <a:cs typeface="Biome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sah 4" descr="Obsah obrázku savec, kočka, kočka domácí, Malé a středně velké kočky&#10;&#10;Popis byl vytvořen automaticky">
            <a:extLst>
              <a:ext uri="{FF2B5EF4-FFF2-40B4-BE49-F238E27FC236}">
                <a16:creationId xmlns:a16="http://schemas.microsoft.com/office/drawing/2014/main" id="{F0D74B54-E70C-C34A-58A9-5D087515B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89" y="2471231"/>
            <a:ext cx="2781211" cy="4386769"/>
          </a:xfrm>
        </p:spPr>
      </p:pic>
    </p:spTree>
    <p:extLst>
      <p:ext uri="{BB962C8B-B14F-4D97-AF65-F5344CB8AC3E}">
        <p14:creationId xmlns:p14="http://schemas.microsoft.com/office/powerpoint/2010/main" val="256052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112</Words>
  <Application>Microsoft Office PowerPoint</Application>
  <PresentationFormat>Širokoúhlá obrazovka</PresentationFormat>
  <Paragraphs>27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Trade Gothic Next Cond</vt:lpstr>
      <vt:lpstr>Trade Gothic Next Light</vt:lpstr>
      <vt:lpstr>PortalVTI</vt:lpstr>
      <vt:lpstr>GGC is a great calculator</vt:lpstr>
      <vt:lpstr>GGC is a great calculator</vt:lpstr>
      <vt:lpstr>Budoucí vývoj aplikace</vt:lpstr>
      <vt:lpstr>Použité nástroje</vt:lpstr>
      <vt:lpstr>Rozložení práce</vt:lpstr>
      <vt:lpstr>Přerozdělení hodnocení</vt:lpstr>
      <vt:lpstr>Získané zkušenosti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GGC is a great calculator</dc:title>
  <dc:creator>Hodák Jan (260164)</dc:creator>
  <cp:lastModifiedBy>Hodák Jan (260164)</cp:lastModifiedBy>
  <cp:revision>8</cp:revision>
  <dcterms:created xsi:type="dcterms:W3CDTF">2024-05-10T18:46:30Z</dcterms:created>
  <dcterms:modified xsi:type="dcterms:W3CDTF">2024-05-10T20:55:13Z</dcterms:modified>
</cp:coreProperties>
</file>