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4"/>
  </p:sldMasterIdLst>
  <p:notesMasterIdLst>
    <p:notesMasterId r:id="rId13"/>
  </p:notesMasterIdLst>
  <p:handoutMasterIdLst>
    <p:handoutMasterId r:id="rId14"/>
  </p:handoutMasterIdLst>
  <p:sldIdLst>
    <p:sldId id="516" r:id="rId5"/>
    <p:sldId id="523" r:id="rId6"/>
    <p:sldId id="530" r:id="rId7"/>
    <p:sldId id="528" r:id="rId8"/>
    <p:sldId id="529" r:id="rId9"/>
    <p:sldId id="526" r:id="rId10"/>
    <p:sldId id="531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F4F4F4"/>
    <a:srgbClr val="F6F5F4"/>
    <a:srgbClr val="000000"/>
    <a:srgbClr val="FF5E64"/>
    <a:srgbClr val="C5CED6"/>
    <a:srgbClr val="D6C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96602-7387-872E-A4D5-A6C0BDB34A19}" v="5" dt="2021-06-28T10:46:59.168"/>
    <p1510:client id="{2854A969-8F83-2335-B289-3DA36924E5F5}" v="2" dt="2020-10-14T14:01:49.544"/>
    <p1510:client id="{3F002C50-0E53-58E3-A1F9-C1AC0A1BF82B}" v="190" dt="2021-08-10T14:12:21.434"/>
    <p1510:client id="{C5405F57-EE56-8FB4-D619-C166222D6C34}" v="42" dt="2020-11-16T11:41:41.457"/>
    <p1510:client id="{DD440CB4-1D75-26E2-5627-62B5DCC20A10}" v="16" dt="2020-11-26T12:28:51.826"/>
    <p1510:client id="{DDEA4E69-105F-5447-A09F-EB884EBC7B97}" v="1" dt="2020-10-14T14:02:04.588"/>
    <p1510:client id="{F4614A0D-6870-774D-4CD7-16AEBD1C0B4C}" v="83" dt="2020-11-05T09:27:56.1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8"/>
    <p:restoredTop sz="80884"/>
  </p:normalViewPr>
  <p:slideViewPr>
    <p:cSldViewPr snapToGrid="0">
      <p:cViewPr varScale="1">
        <p:scale>
          <a:sx n="97" d="100"/>
          <a:sy n="97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A4A4F-07A0-494B-B1EE-89677449EE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A3CFE-2F70-0245-9A8F-D767BB4622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CEAE9-E1B4-FF41-9E54-E71BD24493EA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61DAE-137C-C447-80E3-E817D8265A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3ABF7-B626-2943-B949-0A788B57CE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65875-3B99-1B4E-974E-6DE23E06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8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80BF9-C8F3-474D-A33E-DCC4EE2A2742}" type="datetimeFigureOut">
              <a:t>20.10.2023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8DCA7-5D30-9C4F-8D07-3EEE0513E7DF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035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článek teoretický, dneska praktická ukázka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8DCA7-5D30-9C4F-8D07-3EEE0513E7DF}" type="slidenum">
              <a:rPr lang="en-CZ"/>
              <a:t>2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01420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napíšete kód/aplikaci</a:t>
            </a:r>
          </a:p>
          <a:p>
            <a:r>
              <a:rPr lang="cs-CZ"/>
              <a:t>u vás funguje</a:t>
            </a:r>
          </a:p>
          <a:p>
            <a:r>
              <a:rPr lang="cs-CZ"/>
              <a:t>klient/uživatel/sentry hlásí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8DCA7-5D30-9C4F-8D07-3EEE0513E7DF}" type="slidenum">
              <a:rPr lang="en-CZ"/>
              <a:t>3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86111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8DCA7-5D30-9C4F-8D07-3EEE0513E7DF}" type="slidenum">
              <a:rPr lang="en-CZ"/>
              <a:t>4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984910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browserslist: dostane verze browseru, ptá se db, v jaký verzi je co implementovaný</a:t>
            </a:r>
          </a:p>
          <a:p>
            <a:r>
              <a:rPr lang="cs-CZ"/>
              <a:t>core-js: kolekce polyfillů (doplňková funcionalita)</a:t>
            </a:r>
          </a:p>
          <a:p>
            <a:r>
              <a:rPr lang="cs-CZ"/>
              <a:t>babel: transpilátor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8DCA7-5D30-9C4F-8D07-3EEE0513E7DF}" type="slidenum">
              <a:rPr lang="en-CZ"/>
              <a:t>5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54722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/>
              <a:t>balanc mezi kompatibilitou a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/>
              <a:t>vědomě zaříznout starší prohlížeče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/>
              <a:t>ideálně data z GA (browserslist umí přečíst)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8DCA7-5D30-9C4F-8D07-3EEE0513E7DF}" type="slidenum">
              <a:rPr lang="en-CZ"/>
              <a:t>7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34436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65502F-7ECF-4A29-B776-E6E22B6C7B85}"/>
              </a:ext>
            </a:extLst>
          </p:cNvPr>
          <p:cNvSpPr/>
          <p:nvPr userDrawn="1"/>
        </p:nvSpPr>
        <p:spPr>
          <a:xfrm>
            <a:off x="0" y="19878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F1864D-80F9-4305-BA0E-DDCCC3A8E76F}"/>
              </a:ext>
            </a:extLst>
          </p:cNvPr>
          <p:cNvGrpSpPr/>
          <p:nvPr userDrawn="1"/>
        </p:nvGrpSpPr>
        <p:grpSpPr>
          <a:xfrm>
            <a:off x="571990" y="667265"/>
            <a:ext cx="11051212" cy="5585278"/>
            <a:chOff x="576344" y="671619"/>
            <a:chExt cx="11051212" cy="558527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45769B-30AB-439A-BA9A-231DAC09A26C}"/>
                </a:ext>
              </a:extLst>
            </p:cNvPr>
            <p:cNvGrpSpPr/>
            <p:nvPr/>
          </p:nvGrpSpPr>
          <p:grpSpPr>
            <a:xfrm>
              <a:off x="576344" y="671619"/>
              <a:ext cx="119350" cy="5585278"/>
              <a:chOff x="576344" y="671619"/>
              <a:chExt cx="119350" cy="5585278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1E7C8547-C1D8-4051-B19B-86F0CB5571EC}"/>
                  </a:ext>
                </a:extLst>
              </p:cNvPr>
              <p:cNvGrpSpPr/>
              <p:nvPr/>
            </p:nvGrpSpPr>
            <p:grpSpPr>
              <a:xfrm>
                <a:off x="576344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446EBB5F-B07E-468B-A4C8-F1211C52BA05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E0DBAA45-1566-4114-B5ED-9637ECCD13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E2579984-3FA1-4EF6-AE01-6B451306B287}"/>
                  </a:ext>
                </a:extLst>
              </p:cNvPr>
              <p:cNvGrpSpPr/>
              <p:nvPr/>
            </p:nvGrpSpPr>
            <p:grpSpPr>
              <a:xfrm>
                <a:off x="576344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73DCBEBE-1FBA-40A3-9185-371919BBE7B1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0C363278-EC27-42AE-A1C7-B3AC2D3489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0C16DD96-0013-4313-B5F0-5E6124F11871}"/>
                  </a:ext>
                </a:extLst>
              </p:cNvPr>
              <p:cNvGrpSpPr/>
              <p:nvPr/>
            </p:nvGrpSpPr>
            <p:grpSpPr>
              <a:xfrm>
                <a:off x="576344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931F71B3-4025-401F-B00D-3728E7F45E77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534E2808-6859-4485-AE19-E37A6C85FF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5E9B3AA-C95C-47E7-B34A-045C3D7D325E}"/>
                  </a:ext>
                </a:extLst>
              </p:cNvPr>
              <p:cNvGrpSpPr/>
              <p:nvPr/>
            </p:nvGrpSpPr>
            <p:grpSpPr>
              <a:xfrm>
                <a:off x="576344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B3D3555A-0BF9-49D4-8222-9CC4830842C8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887D1FF6-A5A5-4B13-8DBB-FB0DDF660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CA56C8AC-40BC-4D34-A44D-5F5A61C69304}"/>
                  </a:ext>
                </a:extLst>
              </p:cNvPr>
              <p:cNvGrpSpPr/>
              <p:nvPr/>
            </p:nvGrpSpPr>
            <p:grpSpPr>
              <a:xfrm>
                <a:off x="576344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608C523B-8EB7-4D00-9463-51D1948B0430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ECBF07AE-08DD-4F7E-9802-07401765F9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628D370-F94F-4F86-A3E3-96F2905443EA}"/>
                </a:ext>
              </a:extLst>
            </p:cNvPr>
            <p:cNvGrpSpPr/>
            <p:nvPr/>
          </p:nvGrpSpPr>
          <p:grpSpPr>
            <a:xfrm>
              <a:off x="1942827" y="671619"/>
              <a:ext cx="119350" cy="5585278"/>
              <a:chOff x="1927473" y="671619"/>
              <a:chExt cx="119350" cy="5585278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934F0A09-8B9C-4545-98ED-42339E115221}"/>
                  </a:ext>
                </a:extLst>
              </p:cNvPr>
              <p:cNvGrpSpPr/>
              <p:nvPr/>
            </p:nvGrpSpPr>
            <p:grpSpPr>
              <a:xfrm>
                <a:off x="1927473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F07DC9D7-8EF1-4CB1-9100-20E71377E44A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894587A3-A2AC-45E8-A808-E76453FD61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424A3E68-3258-4BFE-A406-A196204337FD}"/>
                  </a:ext>
                </a:extLst>
              </p:cNvPr>
              <p:cNvGrpSpPr/>
              <p:nvPr/>
            </p:nvGrpSpPr>
            <p:grpSpPr>
              <a:xfrm>
                <a:off x="1927473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9C27B290-47E7-4ECB-B74C-079AAF110BA4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90900AB5-9484-409C-80BB-5041EBE27A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863AF557-4D40-48AD-AB1E-48FA2F906187}"/>
                  </a:ext>
                </a:extLst>
              </p:cNvPr>
              <p:cNvGrpSpPr/>
              <p:nvPr/>
            </p:nvGrpSpPr>
            <p:grpSpPr>
              <a:xfrm>
                <a:off x="1927473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C2108B1F-F932-41F3-AB3D-03C579621C12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F5CC82E1-061F-4EC6-AE4E-2BB3944DE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4F7C5B71-31DF-4CDF-8DD0-6B8EFB24E998}"/>
                  </a:ext>
                </a:extLst>
              </p:cNvPr>
              <p:cNvGrpSpPr/>
              <p:nvPr/>
            </p:nvGrpSpPr>
            <p:grpSpPr>
              <a:xfrm>
                <a:off x="1927473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35BC199F-9CCB-44E9-98C6-6002985FE177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91F2B6ED-19AF-49F0-AEF1-17270B6D03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A1DE22F4-3405-4BF0-B9DA-ACFB6ABF288F}"/>
                  </a:ext>
                </a:extLst>
              </p:cNvPr>
              <p:cNvGrpSpPr/>
              <p:nvPr/>
            </p:nvGrpSpPr>
            <p:grpSpPr>
              <a:xfrm>
                <a:off x="1927473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260BC500-E0B3-4766-8C99-6549B2B89C03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749161BC-94DC-4B38-B3FD-3044DA9BBF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2885B5A-4C65-4943-9415-5B2A65B90B71}"/>
                </a:ext>
              </a:extLst>
            </p:cNvPr>
            <p:cNvGrpSpPr/>
            <p:nvPr/>
          </p:nvGrpSpPr>
          <p:grpSpPr>
            <a:xfrm>
              <a:off x="3309310" y="671619"/>
              <a:ext cx="119350" cy="5585278"/>
              <a:chOff x="3278602" y="671619"/>
              <a:chExt cx="119350" cy="5585278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97DFF29-FAE6-4F19-87CC-5067392B729B}"/>
                  </a:ext>
                </a:extLst>
              </p:cNvPr>
              <p:cNvGrpSpPr/>
              <p:nvPr/>
            </p:nvGrpSpPr>
            <p:grpSpPr>
              <a:xfrm>
                <a:off x="3278602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5616065-B359-4DDC-8149-F6DEE7A6ABD9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97EFD8E1-8213-4D6F-A70E-594F8A58D3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38064553-67B9-48D6-881B-17258BD7A62C}"/>
                  </a:ext>
                </a:extLst>
              </p:cNvPr>
              <p:cNvGrpSpPr/>
              <p:nvPr/>
            </p:nvGrpSpPr>
            <p:grpSpPr>
              <a:xfrm>
                <a:off x="3278602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552EC91D-3BED-4E8D-81CC-71E509276F18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D8564A9F-5AE4-4A5B-8CE6-07A778F5B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67F73E90-F32A-4922-85E6-BD15E27D91AC}"/>
                  </a:ext>
                </a:extLst>
              </p:cNvPr>
              <p:cNvGrpSpPr/>
              <p:nvPr/>
            </p:nvGrpSpPr>
            <p:grpSpPr>
              <a:xfrm>
                <a:off x="3278602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E21EB87D-A9FB-4041-9DE0-D2010E782D95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C3F0F2A5-E963-471F-A266-45D4FBE8B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57477056-7168-4C4C-A2FA-4FD537647FD7}"/>
                  </a:ext>
                </a:extLst>
              </p:cNvPr>
              <p:cNvGrpSpPr/>
              <p:nvPr/>
            </p:nvGrpSpPr>
            <p:grpSpPr>
              <a:xfrm>
                <a:off x="3278602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5E01C49F-C31F-4351-A516-A35D7E55DC45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7426FDFA-124A-4B10-A370-DEA4BC0E14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B50B1DB1-CDA7-485E-82EA-8180E7FF1FC0}"/>
                  </a:ext>
                </a:extLst>
              </p:cNvPr>
              <p:cNvGrpSpPr/>
              <p:nvPr/>
            </p:nvGrpSpPr>
            <p:grpSpPr>
              <a:xfrm>
                <a:off x="3278602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1104AB54-11F5-4107-9C5C-E80B37DB1F03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C940E9D9-09C6-4BC1-AA44-9B0A18D645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6BEA6A1-0457-4D60-8CED-4D10CADF8688}"/>
                </a:ext>
              </a:extLst>
            </p:cNvPr>
            <p:cNvGrpSpPr/>
            <p:nvPr/>
          </p:nvGrpSpPr>
          <p:grpSpPr>
            <a:xfrm>
              <a:off x="4675793" y="671619"/>
              <a:ext cx="119350" cy="5585278"/>
              <a:chOff x="4629731" y="671619"/>
              <a:chExt cx="119350" cy="5585278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058ABE71-F24E-422E-9470-634F58DB13A2}"/>
                  </a:ext>
                </a:extLst>
              </p:cNvPr>
              <p:cNvGrpSpPr/>
              <p:nvPr/>
            </p:nvGrpSpPr>
            <p:grpSpPr>
              <a:xfrm>
                <a:off x="4629731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B27F2BB0-081B-4C4A-BC88-A603ABA1261C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FF4ADBEE-A554-40A4-B49C-01BCC36EC6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DF732516-0F76-4085-B14A-0698BE54230B}"/>
                  </a:ext>
                </a:extLst>
              </p:cNvPr>
              <p:cNvGrpSpPr/>
              <p:nvPr/>
            </p:nvGrpSpPr>
            <p:grpSpPr>
              <a:xfrm>
                <a:off x="4629731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E3E756A-EBAB-4C05-B581-6D7C63C5E43C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43DFEA61-3E15-40B0-882D-2E8934456C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760ED6C4-FFE1-41A4-85FB-7CB83ADA6ED6}"/>
                  </a:ext>
                </a:extLst>
              </p:cNvPr>
              <p:cNvGrpSpPr/>
              <p:nvPr/>
            </p:nvGrpSpPr>
            <p:grpSpPr>
              <a:xfrm>
                <a:off x="4629731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2AA1EA3F-CC33-4CF2-B315-DECF6F68D969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250CF7B4-C73A-4B27-BB77-08A77BBD5F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3E8034A7-0652-4F17-825B-6D79F612BEBC}"/>
                  </a:ext>
                </a:extLst>
              </p:cNvPr>
              <p:cNvGrpSpPr/>
              <p:nvPr/>
            </p:nvGrpSpPr>
            <p:grpSpPr>
              <a:xfrm>
                <a:off x="4629731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87B8FB8C-8C48-4894-9135-4E1AFF865AB7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B82C8229-356A-4E25-801F-B50D124686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BA47387-6ED9-4450-A790-E95E1C1D0C3F}"/>
                  </a:ext>
                </a:extLst>
              </p:cNvPr>
              <p:cNvGrpSpPr/>
              <p:nvPr/>
            </p:nvGrpSpPr>
            <p:grpSpPr>
              <a:xfrm>
                <a:off x="4629731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5995E698-1B41-4D46-B4E1-CD80A70402C5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1A5A366-EDE1-431C-8A03-0B43ECA56A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8DA872F-C73B-4A68-BAE8-A4BFD93E6F90}"/>
                </a:ext>
              </a:extLst>
            </p:cNvPr>
            <p:cNvGrpSpPr/>
            <p:nvPr/>
          </p:nvGrpSpPr>
          <p:grpSpPr>
            <a:xfrm>
              <a:off x="6042276" y="671619"/>
              <a:ext cx="119350" cy="5585278"/>
              <a:chOff x="5980860" y="671619"/>
              <a:chExt cx="119350" cy="5585278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150EFC1-5248-46B5-9E1A-4128329D9352}"/>
                  </a:ext>
                </a:extLst>
              </p:cNvPr>
              <p:cNvGrpSpPr/>
              <p:nvPr/>
            </p:nvGrpSpPr>
            <p:grpSpPr>
              <a:xfrm>
                <a:off x="5980860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58A4E063-4FF3-4E2A-B3A8-22EAC0C1472A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6F3593F-6E55-4549-8B2A-30670965D6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432F67F5-D56A-4D85-BA8E-20691A6FF735}"/>
                  </a:ext>
                </a:extLst>
              </p:cNvPr>
              <p:cNvGrpSpPr/>
              <p:nvPr/>
            </p:nvGrpSpPr>
            <p:grpSpPr>
              <a:xfrm>
                <a:off x="5980860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291748E7-132C-4CEA-8ABC-3D7BBED8E247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BBDEB486-B5AF-4291-8D95-A603F7BEB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ACE59D8D-CE09-44C3-8973-56F4C8C293C5}"/>
                  </a:ext>
                </a:extLst>
              </p:cNvPr>
              <p:cNvGrpSpPr/>
              <p:nvPr/>
            </p:nvGrpSpPr>
            <p:grpSpPr>
              <a:xfrm>
                <a:off x="5980860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7ADFD2D3-EA1E-44E9-9D2B-A5F2239887AF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969B423F-4F07-4534-BC9D-5D6B9C07D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035871EA-DFB2-4A66-8400-4F62B8757CF4}"/>
                  </a:ext>
                </a:extLst>
              </p:cNvPr>
              <p:cNvGrpSpPr/>
              <p:nvPr/>
            </p:nvGrpSpPr>
            <p:grpSpPr>
              <a:xfrm>
                <a:off x="5980860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92C3A0BA-B99C-4D62-ABF0-EFBC59D51C44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57E1C90F-E3FD-4ECF-9EB8-403F728B4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1C443AE-50E3-4D66-AB48-3D48AB37FD1D}"/>
                  </a:ext>
                </a:extLst>
              </p:cNvPr>
              <p:cNvGrpSpPr/>
              <p:nvPr/>
            </p:nvGrpSpPr>
            <p:grpSpPr>
              <a:xfrm>
                <a:off x="5980860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DC71BB56-D04A-4AFB-B161-3B443BBA17F7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2BAF44C6-8C57-47DC-8818-318C6F2E9C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EB35A6B-F67B-457D-83D4-CFBC2C4F0B83}"/>
                </a:ext>
              </a:extLst>
            </p:cNvPr>
            <p:cNvGrpSpPr/>
            <p:nvPr/>
          </p:nvGrpSpPr>
          <p:grpSpPr>
            <a:xfrm>
              <a:off x="7408759" y="671619"/>
              <a:ext cx="119350" cy="5585278"/>
              <a:chOff x="7331989" y="671619"/>
              <a:chExt cx="119350" cy="5585278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6E66EAFB-209A-4857-BD82-ADBEF06307C4}"/>
                  </a:ext>
                </a:extLst>
              </p:cNvPr>
              <p:cNvGrpSpPr/>
              <p:nvPr/>
            </p:nvGrpSpPr>
            <p:grpSpPr>
              <a:xfrm>
                <a:off x="7331989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E2D0F2B9-41CB-4C57-83AC-B297C22C4705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75E1B89-8E88-4F6D-9D8B-62843C003A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83F2085-305E-4193-A8AA-997D1AC5CFDD}"/>
                  </a:ext>
                </a:extLst>
              </p:cNvPr>
              <p:cNvGrpSpPr/>
              <p:nvPr/>
            </p:nvGrpSpPr>
            <p:grpSpPr>
              <a:xfrm>
                <a:off x="7331989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E4209D89-76B5-4F0B-AD60-B794BC3C9F97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BC322233-C7E9-4220-9DCC-145A6700D4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29BCCD2-6A9F-4B29-815E-AB8D78761B81}"/>
                  </a:ext>
                </a:extLst>
              </p:cNvPr>
              <p:cNvGrpSpPr/>
              <p:nvPr/>
            </p:nvGrpSpPr>
            <p:grpSpPr>
              <a:xfrm>
                <a:off x="7331989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F2B8F9D-A2D7-40F7-9B6B-7A3FCFD69E57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02FE3ADF-800D-4F08-BEAA-EC8BF1F181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2BE977CC-AD29-42F7-BF58-E0FE435AB26D}"/>
                  </a:ext>
                </a:extLst>
              </p:cNvPr>
              <p:cNvGrpSpPr/>
              <p:nvPr/>
            </p:nvGrpSpPr>
            <p:grpSpPr>
              <a:xfrm>
                <a:off x="7331989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EFF87245-8075-45A6-8D72-D59F2723A2D7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3FEE78B3-C65E-4C05-BFE1-5995A85BC9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D04D3AEA-17B3-4210-89D8-7488AE323C0B}"/>
                  </a:ext>
                </a:extLst>
              </p:cNvPr>
              <p:cNvGrpSpPr/>
              <p:nvPr/>
            </p:nvGrpSpPr>
            <p:grpSpPr>
              <a:xfrm>
                <a:off x="7331989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670E9158-B947-4D49-9B39-2A93F94F7F61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0C726B70-0701-4274-B9AC-6249251CC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28A7D0E-58E9-4175-ACAD-E6DB90FA4BA3}"/>
                </a:ext>
              </a:extLst>
            </p:cNvPr>
            <p:cNvGrpSpPr/>
            <p:nvPr/>
          </p:nvGrpSpPr>
          <p:grpSpPr>
            <a:xfrm>
              <a:off x="8775242" y="671619"/>
              <a:ext cx="119350" cy="5585278"/>
              <a:chOff x="8683118" y="671619"/>
              <a:chExt cx="119350" cy="5585278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6AE536A-B3A1-4A68-B71E-BBEAC9AED58C}"/>
                  </a:ext>
                </a:extLst>
              </p:cNvPr>
              <p:cNvGrpSpPr/>
              <p:nvPr/>
            </p:nvGrpSpPr>
            <p:grpSpPr>
              <a:xfrm>
                <a:off x="8683118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78386F0E-9D34-453D-B924-EA1858B28675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7A7877B-2515-4919-95DD-795A199FE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FDBF55F-F8B4-417C-B009-34BECDD346DD}"/>
                  </a:ext>
                </a:extLst>
              </p:cNvPr>
              <p:cNvGrpSpPr/>
              <p:nvPr/>
            </p:nvGrpSpPr>
            <p:grpSpPr>
              <a:xfrm>
                <a:off x="8683118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59577B8E-AE3E-40AD-BD9E-B01288B144B7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DACB0013-E7C8-4459-9599-4CFB3E9261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3C809F1-87B6-4DEC-B351-62E5570E0E74}"/>
                  </a:ext>
                </a:extLst>
              </p:cNvPr>
              <p:cNvGrpSpPr/>
              <p:nvPr/>
            </p:nvGrpSpPr>
            <p:grpSpPr>
              <a:xfrm>
                <a:off x="8683118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A0DF560A-70D2-4A97-B1D0-61A610E378E9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4F9C6401-EAA9-4634-B699-337264EF75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D654E06-E377-4D4A-B08E-FB48ABA0058D}"/>
                  </a:ext>
                </a:extLst>
              </p:cNvPr>
              <p:cNvGrpSpPr/>
              <p:nvPr/>
            </p:nvGrpSpPr>
            <p:grpSpPr>
              <a:xfrm>
                <a:off x="8683118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F32B0537-044C-4A86-851B-3A6A17B2FE15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7E22EC9-87B1-4B23-85FD-AAA9321DE1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11C3E17-FFF4-4908-89F0-84A7BABC5514}"/>
                  </a:ext>
                </a:extLst>
              </p:cNvPr>
              <p:cNvGrpSpPr/>
              <p:nvPr/>
            </p:nvGrpSpPr>
            <p:grpSpPr>
              <a:xfrm>
                <a:off x="8683118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3BD16B8-0DC4-45DF-ACC4-E85E4335B8C8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6535467B-B8A0-484F-82BB-DEEE1F645F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065A2F-8E82-4723-9537-83A697C8D67F}"/>
                </a:ext>
              </a:extLst>
            </p:cNvPr>
            <p:cNvGrpSpPr/>
            <p:nvPr/>
          </p:nvGrpSpPr>
          <p:grpSpPr>
            <a:xfrm>
              <a:off x="10141725" y="671619"/>
              <a:ext cx="119350" cy="5585278"/>
              <a:chOff x="10034247" y="671619"/>
              <a:chExt cx="119350" cy="5585278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02E6C7A-CAC4-4FDD-BF30-2D9E272AE39B}"/>
                  </a:ext>
                </a:extLst>
              </p:cNvPr>
              <p:cNvGrpSpPr/>
              <p:nvPr/>
            </p:nvGrpSpPr>
            <p:grpSpPr>
              <a:xfrm>
                <a:off x="10034247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00A2DB2D-1E81-4764-9321-FB6F25B70AEA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D9C6E9F5-8736-4025-9B48-694EB37F4C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8C588-5AB5-4CF7-8B99-06103CADED45}"/>
                  </a:ext>
                </a:extLst>
              </p:cNvPr>
              <p:cNvGrpSpPr/>
              <p:nvPr/>
            </p:nvGrpSpPr>
            <p:grpSpPr>
              <a:xfrm>
                <a:off x="10034247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1F191BD6-B324-4561-969F-4DBF66436767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ECB61F56-D4F8-4C0E-A205-ED528D8D7E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05557BB-817A-4221-8D1C-224EFBFF4D0D}"/>
                  </a:ext>
                </a:extLst>
              </p:cNvPr>
              <p:cNvGrpSpPr/>
              <p:nvPr/>
            </p:nvGrpSpPr>
            <p:grpSpPr>
              <a:xfrm>
                <a:off x="10034247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A662D72-ED9C-4165-8AC9-F268C4CE8433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0B164545-B44F-49EE-AE91-0DFA99829C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E9FCA46-3531-40CE-9E65-889F91C821EF}"/>
                  </a:ext>
                </a:extLst>
              </p:cNvPr>
              <p:cNvGrpSpPr/>
              <p:nvPr/>
            </p:nvGrpSpPr>
            <p:grpSpPr>
              <a:xfrm>
                <a:off x="10034247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A12AB08E-CAEF-4577-84B9-9B823955DD71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18BFDDEC-C507-4B64-8335-E990ABD62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DFD94C96-E7D0-4EBE-8C6F-1D4697BAC4E1}"/>
                  </a:ext>
                </a:extLst>
              </p:cNvPr>
              <p:cNvGrpSpPr/>
              <p:nvPr/>
            </p:nvGrpSpPr>
            <p:grpSpPr>
              <a:xfrm>
                <a:off x="10034247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484CD6E-346B-46E0-A1AB-F354110092A3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63816D9-A4F8-4E21-BAA8-D5952CB677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4C7978B-44BD-4103-BEB6-C6D4EAFF63AD}"/>
                </a:ext>
              </a:extLst>
            </p:cNvPr>
            <p:cNvGrpSpPr/>
            <p:nvPr/>
          </p:nvGrpSpPr>
          <p:grpSpPr>
            <a:xfrm>
              <a:off x="11508206" y="671619"/>
              <a:ext cx="119350" cy="5585278"/>
              <a:chOff x="11508206" y="671619"/>
              <a:chExt cx="119350" cy="558527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1A9EC21-8DED-4822-82FA-0211669DDAAF}"/>
                  </a:ext>
                </a:extLst>
              </p:cNvPr>
              <p:cNvGrpSpPr/>
              <p:nvPr/>
            </p:nvGrpSpPr>
            <p:grpSpPr>
              <a:xfrm>
                <a:off x="11508206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930EBA7D-4CC7-4180-994F-796FF24C8660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A566D966-BB5D-409F-A5F7-A9B5CE4FC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C95C6262-A0B9-413E-AAC3-CDCC9D43B700}"/>
                  </a:ext>
                </a:extLst>
              </p:cNvPr>
              <p:cNvGrpSpPr/>
              <p:nvPr/>
            </p:nvGrpSpPr>
            <p:grpSpPr>
              <a:xfrm>
                <a:off x="11508206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AEAD918-A084-42DC-828D-92AA14653AF3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53958025-4345-4D26-959C-976BE0594E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337FF68-8751-426A-B1D9-4BAD6275427C}"/>
                  </a:ext>
                </a:extLst>
              </p:cNvPr>
              <p:cNvGrpSpPr/>
              <p:nvPr/>
            </p:nvGrpSpPr>
            <p:grpSpPr>
              <a:xfrm>
                <a:off x="11508206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B4B97A0-FE07-4CFD-9A32-B92995C247D6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3E79C03-A11B-43F6-BDB8-460A4EF4D0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3ACCB71-0340-4C4E-91FD-2FD0DDEAC62D}"/>
                  </a:ext>
                </a:extLst>
              </p:cNvPr>
              <p:cNvGrpSpPr/>
              <p:nvPr/>
            </p:nvGrpSpPr>
            <p:grpSpPr>
              <a:xfrm>
                <a:off x="11508206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F9B9B09-07F1-42FD-9761-C47138B7CF3C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C8241D7-7AD4-418C-AE22-76F673E27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BCAE947-F5F3-443B-9875-E258DF099304}"/>
                  </a:ext>
                </a:extLst>
              </p:cNvPr>
              <p:cNvGrpSpPr/>
              <p:nvPr/>
            </p:nvGrpSpPr>
            <p:grpSpPr>
              <a:xfrm>
                <a:off x="11508206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C98CCFC-08EF-46DC-8DDC-A79BF86010EF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B561BD6B-23CA-4331-BBED-AF62653396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645D6F6-EFCA-42E8-80DF-1CB223E79EAA}"/>
              </a:ext>
            </a:extLst>
          </p:cNvPr>
          <p:cNvSpPr txBox="1"/>
          <p:nvPr userDrawn="1"/>
        </p:nvSpPr>
        <p:spPr>
          <a:xfrm rot="5400000">
            <a:off x="10487959" y="5072815"/>
            <a:ext cx="22339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700" b="1">
                <a:solidFill>
                  <a:schemeClr val="bg1"/>
                </a:solidFill>
                <a:latin typeface="Century Gothic" panose="020B0502020202020204" pitchFamily="34" charset="0"/>
              </a:rPr>
              <a:t>©2020 Mews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051E51-AEE5-427F-AD12-DBD8AA3719A7}"/>
              </a:ext>
            </a:extLst>
          </p:cNvPr>
          <p:cNvSpPr txBox="1"/>
          <p:nvPr userDrawn="1"/>
        </p:nvSpPr>
        <p:spPr>
          <a:xfrm rot="5400000">
            <a:off x="10900144" y="1233287"/>
            <a:ext cx="14095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>
                <a:solidFill>
                  <a:schemeClr val="bg1"/>
                </a:solidFill>
                <a:latin typeface="Century Gothic" panose="020B0502020202020204" pitchFamily="34" charset="0"/>
              </a:rPr>
              <a:t>Mews.com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3E0512-4843-4AE9-8274-C68F5993113C}"/>
              </a:ext>
            </a:extLst>
          </p:cNvPr>
          <p:cNvSpPr txBox="1"/>
          <p:nvPr userDrawn="1"/>
        </p:nvSpPr>
        <p:spPr>
          <a:xfrm rot="5400000">
            <a:off x="10487959" y="3013098"/>
            <a:ext cx="22339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>
                <a:solidFill>
                  <a:schemeClr val="bg1"/>
                </a:solidFill>
                <a:latin typeface="Century Gothic" panose="020B0502020202020204" pitchFamily="34" charset="0"/>
              </a:rPr>
              <a:t>Make it remarkable.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A398859-C919-4F96-9435-A268B9E122F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25504" y="1159593"/>
            <a:ext cx="2740990" cy="22857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Client Logo</a:t>
            </a:r>
          </a:p>
        </p:txBody>
      </p:sp>
      <p:sp>
        <p:nvSpPr>
          <p:cNvPr id="180" name="Text Placeholder 4">
            <a:extLst>
              <a:ext uri="{FF2B5EF4-FFF2-40B4-BE49-F238E27FC236}">
                <a16:creationId xmlns:a16="http://schemas.microsoft.com/office/drawing/2014/main" id="{DCF3E018-1517-4ED5-9662-CD7225E3E8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35515" y="5130354"/>
            <a:ext cx="2735259" cy="213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>
              <a:buNone/>
              <a:defRPr lang="en-US" sz="1400" dirty="0" smtClean="0">
                <a:solidFill>
                  <a:schemeClr val="accent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GB" sz="1600" dirty="0"/>
            </a:lvl5pPr>
          </a:lstStyle>
          <a:p>
            <a:pPr lvl="0"/>
            <a:r>
              <a:rPr lang="en-US"/>
              <a:t>Insert Date 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BF2B8DB-B6ED-465D-9B3C-553C776F07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02" y="5655522"/>
            <a:ext cx="1000994" cy="126996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EBA837-A22E-4652-A2DF-FEBAE27EE4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94953" y="3855511"/>
            <a:ext cx="8198385" cy="97048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</a:defRPr>
            </a:lvl1pPr>
            <a:lvl2pPr marL="457200" indent="0" algn="ctr">
              <a:buNone/>
              <a:defRPr sz="3600">
                <a:solidFill>
                  <a:schemeClr val="bg1"/>
                </a:solidFill>
              </a:defRPr>
            </a:lvl2pPr>
            <a:lvl3pPr marL="914400" indent="0" algn="ctr">
              <a:buNone/>
              <a:defRPr sz="32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insert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55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65502F-7ECF-4A29-B776-E6E22B6C7B85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7B6134-5B44-4F25-B7CD-04BCA3742362}"/>
              </a:ext>
            </a:extLst>
          </p:cNvPr>
          <p:cNvGrpSpPr/>
          <p:nvPr userDrawn="1"/>
        </p:nvGrpSpPr>
        <p:grpSpPr>
          <a:xfrm>
            <a:off x="571990" y="667265"/>
            <a:ext cx="11051212" cy="5585278"/>
            <a:chOff x="576344" y="671619"/>
            <a:chExt cx="11051212" cy="55852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84E7C23-3416-4A57-ACD6-486CAF846508}"/>
                </a:ext>
              </a:extLst>
            </p:cNvPr>
            <p:cNvGrpSpPr/>
            <p:nvPr/>
          </p:nvGrpSpPr>
          <p:grpSpPr>
            <a:xfrm>
              <a:off x="576344" y="671619"/>
              <a:ext cx="119350" cy="5585278"/>
              <a:chOff x="576344" y="671619"/>
              <a:chExt cx="119350" cy="5585278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699172CC-1633-41E2-BCDF-8CD39B221336}"/>
                  </a:ext>
                </a:extLst>
              </p:cNvPr>
              <p:cNvGrpSpPr/>
              <p:nvPr/>
            </p:nvGrpSpPr>
            <p:grpSpPr>
              <a:xfrm>
                <a:off x="576344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33CE71E1-BA8C-4061-AEB7-C502C5287D58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B1271E3B-2AB9-4438-984D-7C80BC6570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BD11BA0E-9C44-4309-86ED-208E3045E4F6}"/>
                  </a:ext>
                </a:extLst>
              </p:cNvPr>
              <p:cNvGrpSpPr/>
              <p:nvPr/>
            </p:nvGrpSpPr>
            <p:grpSpPr>
              <a:xfrm>
                <a:off x="576344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9B1ED36C-907B-4A69-9DD2-650E044A5CC4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D2A1F7D0-79F6-41FA-9A55-8E902B654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3C57FBD0-8E87-4457-94FD-554342ECEB02}"/>
                  </a:ext>
                </a:extLst>
              </p:cNvPr>
              <p:cNvGrpSpPr/>
              <p:nvPr/>
            </p:nvGrpSpPr>
            <p:grpSpPr>
              <a:xfrm>
                <a:off x="576344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2697BD79-0AFE-4976-A9CD-C7FBB58E0605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A96BC71A-FDA0-4FE6-B3F5-A989A11ACE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06DC1AA6-08D9-468C-BFF4-A0B77B885F28}"/>
                  </a:ext>
                </a:extLst>
              </p:cNvPr>
              <p:cNvGrpSpPr/>
              <p:nvPr/>
            </p:nvGrpSpPr>
            <p:grpSpPr>
              <a:xfrm>
                <a:off x="576344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8FF3E3A4-E4E2-436B-9583-02A9636AB84C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1F1BE534-BD87-4E47-83F5-CF1D93B79C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EFB8B97C-44F4-4980-962C-87E26F11958D}"/>
                  </a:ext>
                </a:extLst>
              </p:cNvPr>
              <p:cNvGrpSpPr/>
              <p:nvPr/>
            </p:nvGrpSpPr>
            <p:grpSpPr>
              <a:xfrm>
                <a:off x="576344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C2C5DEE-5FC4-464D-B8CF-584FCC42D0EF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CD740768-D827-44B6-86C6-E661B9CD1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542CB73-7A4D-4AE4-BC71-43DFD549333D}"/>
                </a:ext>
              </a:extLst>
            </p:cNvPr>
            <p:cNvGrpSpPr/>
            <p:nvPr/>
          </p:nvGrpSpPr>
          <p:grpSpPr>
            <a:xfrm>
              <a:off x="1942827" y="671619"/>
              <a:ext cx="119350" cy="5585278"/>
              <a:chOff x="1927473" y="671619"/>
              <a:chExt cx="119350" cy="5585278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0DE470B1-AFD0-401B-AF44-0B722B11D2CA}"/>
                  </a:ext>
                </a:extLst>
              </p:cNvPr>
              <p:cNvGrpSpPr/>
              <p:nvPr/>
            </p:nvGrpSpPr>
            <p:grpSpPr>
              <a:xfrm>
                <a:off x="1927473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96E46D52-BA19-4F02-8A63-6FF69FE49C4B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B46D1388-7C5B-4669-B77C-3C3E02842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783966C5-B6EA-435E-B77E-EA15CAA5939A}"/>
                  </a:ext>
                </a:extLst>
              </p:cNvPr>
              <p:cNvGrpSpPr/>
              <p:nvPr/>
            </p:nvGrpSpPr>
            <p:grpSpPr>
              <a:xfrm>
                <a:off x="1927473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0FCA0DA7-5FBD-4950-9762-5A5662662FE5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BFF6C88-7E26-41BC-8DB8-C7D8FE18E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5527867E-3216-4E47-B22E-9CF16FC36151}"/>
                  </a:ext>
                </a:extLst>
              </p:cNvPr>
              <p:cNvGrpSpPr/>
              <p:nvPr/>
            </p:nvGrpSpPr>
            <p:grpSpPr>
              <a:xfrm>
                <a:off x="1927473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C41AB86F-100A-49FD-A048-658765DC040F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3FCDE177-159D-4482-AEC0-2A8E749E56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154480A6-513E-4E62-A6B9-F3BE24C61F90}"/>
                  </a:ext>
                </a:extLst>
              </p:cNvPr>
              <p:cNvGrpSpPr/>
              <p:nvPr/>
            </p:nvGrpSpPr>
            <p:grpSpPr>
              <a:xfrm>
                <a:off x="1927473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B128ECF4-A838-40B0-A1D7-5F5C78ADCE69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842AE621-0DE1-46C8-B637-8B3D029621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597F179D-217F-4C43-89F9-E716163C96AB}"/>
                  </a:ext>
                </a:extLst>
              </p:cNvPr>
              <p:cNvGrpSpPr/>
              <p:nvPr/>
            </p:nvGrpSpPr>
            <p:grpSpPr>
              <a:xfrm>
                <a:off x="1927473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B91C6223-0B03-47B4-90E4-1715741E5C5B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CDAB03DA-52E7-4678-A153-B78ACCD864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AC817D3-9E86-4F07-8F8E-718D27639238}"/>
                </a:ext>
              </a:extLst>
            </p:cNvPr>
            <p:cNvGrpSpPr/>
            <p:nvPr/>
          </p:nvGrpSpPr>
          <p:grpSpPr>
            <a:xfrm>
              <a:off x="3309310" y="671619"/>
              <a:ext cx="119350" cy="5585278"/>
              <a:chOff x="3278602" y="671619"/>
              <a:chExt cx="119350" cy="5585278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B8E8A8DE-E279-4CC8-9BAE-43C672632156}"/>
                  </a:ext>
                </a:extLst>
              </p:cNvPr>
              <p:cNvGrpSpPr/>
              <p:nvPr/>
            </p:nvGrpSpPr>
            <p:grpSpPr>
              <a:xfrm>
                <a:off x="3278602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CC4A202D-ECFD-4051-8F64-E3EC8EDC3F76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6E1A548-5187-479A-8B38-C78A7D3377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71B31D4-1DC5-4B25-87CC-D6AD4569144E}"/>
                  </a:ext>
                </a:extLst>
              </p:cNvPr>
              <p:cNvGrpSpPr/>
              <p:nvPr/>
            </p:nvGrpSpPr>
            <p:grpSpPr>
              <a:xfrm>
                <a:off x="3278602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A606DD2A-AAEB-43AB-8076-6F2EF47EACC8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D7478511-FBA6-45A3-9158-FACE78B1DE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AC7E9A64-1C82-4CD7-833F-6874E55A1136}"/>
                  </a:ext>
                </a:extLst>
              </p:cNvPr>
              <p:cNvGrpSpPr/>
              <p:nvPr/>
            </p:nvGrpSpPr>
            <p:grpSpPr>
              <a:xfrm>
                <a:off x="3278602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07F086A4-E091-4D9B-BA3B-AEEA266F9CFB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6F1BF84E-DA87-4E2F-99AB-DD4278F10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A9EC3B9D-26A5-44FE-9DBA-8E67C6374947}"/>
                  </a:ext>
                </a:extLst>
              </p:cNvPr>
              <p:cNvGrpSpPr/>
              <p:nvPr/>
            </p:nvGrpSpPr>
            <p:grpSpPr>
              <a:xfrm>
                <a:off x="3278602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F1462193-287E-4BC9-9B05-E7215219494E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8A397D24-6E93-475B-8251-1F645C0E79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252B5AE6-4E6D-422E-BC9B-0E515C7704D3}"/>
                  </a:ext>
                </a:extLst>
              </p:cNvPr>
              <p:cNvGrpSpPr/>
              <p:nvPr/>
            </p:nvGrpSpPr>
            <p:grpSpPr>
              <a:xfrm>
                <a:off x="3278602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53E70086-4534-4535-8F95-5AC3258708E4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5C78DB1F-0B75-4A7E-B358-ABE0B0314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39C30CE-D73C-4266-84FD-91EA27EF1292}"/>
                </a:ext>
              </a:extLst>
            </p:cNvPr>
            <p:cNvGrpSpPr/>
            <p:nvPr/>
          </p:nvGrpSpPr>
          <p:grpSpPr>
            <a:xfrm>
              <a:off x="4675793" y="671619"/>
              <a:ext cx="119350" cy="5585278"/>
              <a:chOff x="4629731" y="671619"/>
              <a:chExt cx="119350" cy="5585278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D59312E-B9D1-4701-BCB8-C8D609C93A5B}"/>
                  </a:ext>
                </a:extLst>
              </p:cNvPr>
              <p:cNvGrpSpPr/>
              <p:nvPr/>
            </p:nvGrpSpPr>
            <p:grpSpPr>
              <a:xfrm>
                <a:off x="4629731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D093400-1F84-4850-8466-21CED3DC1ED0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0E7A2C7A-C499-4E5A-94EB-A9DF1E380C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5B62370F-3CD3-4D2C-8368-52915CA17DBA}"/>
                  </a:ext>
                </a:extLst>
              </p:cNvPr>
              <p:cNvGrpSpPr/>
              <p:nvPr/>
            </p:nvGrpSpPr>
            <p:grpSpPr>
              <a:xfrm>
                <a:off x="4629731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50BE0413-0F4B-4DEC-8C6B-48D139FBF537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C14CDD38-297C-40C9-8FE4-C6BACD4F7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47CFE32B-536D-4E83-B4A9-E4BED275C2EA}"/>
                  </a:ext>
                </a:extLst>
              </p:cNvPr>
              <p:cNvGrpSpPr/>
              <p:nvPr/>
            </p:nvGrpSpPr>
            <p:grpSpPr>
              <a:xfrm>
                <a:off x="4629731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7EE53E4-5E53-4242-A4D6-1C894F3C60B7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9EF241C6-1732-4677-990F-25623CC2DC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F9CE1266-AFA1-49F1-878E-4B3971EFED88}"/>
                  </a:ext>
                </a:extLst>
              </p:cNvPr>
              <p:cNvGrpSpPr/>
              <p:nvPr/>
            </p:nvGrpSpPr>
            <p:grpSpPr>
              <a:xfrm>
                <a:off x="4629731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C4F49CB8-9324-4634-8DA0-39C44F309FCC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E5F08587-173D-4CE4-9900-15991C5EC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5A755F9-9545-46CF-85B7-8AA436E14413}"/>
                  </a:ext>
                </a:extLst>
              </p:cNvPr>
              <p:cNvGrpSpPr/>
              <p:nvPr/>
            </p:nvGrpSpPr>
            <p:grpSpPr>
              <a:xfrm>
                <a:off x="4629731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779A3156-2FDC-4188-9D43-826D5396710C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864DB5F8-0D21-4FFC-9BFE-A76F0846FA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07C6C79-AD2C-4639-B241-8920B5ED6FEF}"/>
                </a:ext>
              </a:extLst>
            </p:cNvPr>
            <p:cNvGrpSpPr/>
            <p:nvPr/>
          </p:nvGrpSpPr>
          <p:grpSpPr>
            <a:xfrm>
              <a:off x="6042276" y="671619"/>
              <a:ext cx="119350" cy="5585278"/>
              <a:chOff x="5980860" y="671619"/>
              <a:chExt cx="119350" cy="5585278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96D30EB-D9DB-426A-A405-A4A880B2520E}"/>
                  </a:ext>
                </a:extLst>
              </p:cNvPr>
              <p:cNvGrpSpPr/>
              <p:nvPr/>
            </p:nvGrpSpPr>
            <p:grpSpPr>
              <a:xfrm>
                <a:off x="5980860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3172D1D8-38ED-4E79-9BD1-DB7D2FFAC0EE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48B880AD-38DA-4E6A-B09E-329B423ECA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1BF92075-7EA8-46F1-9C0B-E2EC5D5F1BAE}"/>
                  </a:ext>
                </a:extLst>
              </p:cNvPr>
              <p:cNvGrpSpPr/>
              <p:nvPr/>
            </p:nvGrpSpPr>
            <p:grpSpPr>
              <a:xfrm>
                <a:off x="5980860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A13503FB-D6E8-44D5-BC8E-A883569480D1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9742C275-F436-4E0F-A948-0357AC3ED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18251D4E-8E27-4A6A-BEEC-0E9EB3C5F41E}"/>
                  </a:ext>
                </a:extLst>
              </p:cNvPr>
              <p:cNvGrpSpPr/>
              <p:nvPr/>
            </p:nvGrpSpPr>
            <p:grpSpPr>
              <a:xfrm>
                <a:off x="5980860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406DDE11-B31F-4C34-8D38-AD46C6D8B0EE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42FBFA4E-4AC3-4E4B-80C1-7B322CB4A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A2735E2-9E75-4E2A-B268-C62A3E9DCD0E}"/>
                  </a:ext>
                </a:extLst>
              </p:cNvPr>
              <p:cNvGrpSpPr/>
              <p:nvPr/>
            </p:nvGrpSpPr>
            <p:grpSpPr>
              <a:xfrm>
                <a:off x="5980860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8CCBD7A-B9DA-4362-A0DF-F312CB83F545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0908221-1207-4231-BE35-2F8DFCEF5A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B89305B9-70D8-42F9-8C86-F6BB769F06CC}"/>
                  </a:ext>
                </a:extLst>
              </p:cNvPr>
              <p:cNvGrpSpPr/>
              <p:nvPr/>
            </p:nvGrpSpPr>
            <p:grpSpPr>
              <a:xfrm>
                <a:off x="5980860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757487A7-D12D-45BA-9F1E-3AD0E582D118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CC4F5CD9-7BEA-4D96-8A0D-D45B929B1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4646BB7-92DE-463B-9F13-E8E53C32B995}"/>
                </a:ext>
              </a:extLst>
            </p:cNvPr>
            <p:cNvGrpSpPr/>
            <p:nvPr/>
          </p:nvGrpSpPr>
          <p:grpSpPr>
            <a:xfrm>
              <a:off x="7408759" y="671619"/>
              <a:ext cx="119350" cy="5585278"/>
              <a:chOff x="7331989" y="671619"/>
              <a:chExt cx="119350" cy="558527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A9CE5C32-C0D3-4001-97C4-7020EA5E95DC}"/>
                  </a:ext>
                </a:extLst>
              </p:cNvPr>
              <p:cNvGrpSpPr/>
              <p:nvPr/>
            </p:nvGrpSpPr>
            <p:grpSpPr>
              <a:xfrm>
                <a:off x="7331989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7F322C0C-FE0B-4C60-AD8D-07864F2CCBC0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A5617C90-5336-4CDF-9488-B2D6B448E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4205F485-1CAF-4EEC-8838-B80B3249FB40}"/>
                  </a:ext>
                </a:extLst>
              </p:cNvPr>
              <p:cNvGrpSpPr/>
              <p:nvPr/>
            </p:nvGrpSpPr>
            <p:grpSpPr>
              <a:xfrm>
                <a:off x="7331989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56A01C5D-074C-4B91-9614-665D8A19654F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6A6D8FF4-6264-46B4-BAE5-E4554AD3EE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34CF51A-AC61-4EC4-9BD8-4650FDE385A7}"/>
                  </a:ext>
                </a:extLst>
              </p:cNvPr>
              <p:cNvGrpSpPr/>
              <p:nvPr/>
            </p:nvGrpSpPr>
            <p:grpSpPr>
              <a:xfrm>
                <a:off x="7331989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DB0E0831-225F-4BC6-9900-EBFB4A5731F5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412951EF-C3A3-4151-8E17-77DCD2CE68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1A162C8-549A-4547-B291-29C2CDF79446}"/>
                  </a:ext>
                </a:extLst>
              </p:cNvPr>
              <p:cNvGrpSpPr/>
              <p:nvPr/>
            </p:nvGrpSpPr>
            <p:grpSpPr>
              <a:xfrm>
                <a:off x="7331989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7FA96946-7889-4A3E-9954-EE778BD5FE00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A8D6795D-169E-487C-9A3B-9FD3B24C4D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8697E78E-E7F9-48E0-9E7C-54FED7BE0553}"/>
                  </a:ext>
                </a:extLst>
              </p:cNvPr>
              <p:cNvGrpSpPr/>
              <p:nvPr/>
            </p:nvGrpSpPr>
            <p:grpSpPr>
              <a:xfrm>
                <a:off x="7331989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A91F9B28-E5C6-4EE8-A38E-10B96B08BDE8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BB49366B-CD9B-4371-8732-DB82A7E073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FC9BA7C-EE0B-4A13-9889-BDD4C1DA2FF7}"/>
                </a:ext>
              </a:extLst>
            </p:cNvPr>
            <p:cNvGrpSpPr/>
            <p:nvPr/>
          </p:nvGrpSpPr>
          <p:grpSpPr>
            <a:xfrm>
              <a:off x="8775242" y="671619"/>
              <a:ext cx="119350" cy="5585278"/>
              <a:chOff x="8683118" y="671619"/>
              <a:chExt cx="119350" cy="558527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026E21D-3F78-4159-8028-2FF75BF98EFB}"/>
                  </a:ext>
                </a:extLst>
              </p:cNvPr>
              <p:cNvGrpSpPr/>
              <p:nvPr/>
            </p:nvGrpSpPr>
            <p:grpSpPr>
              <a:xfrm>
                <a:off x="8683118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2785877D-A2EB-4134-8368-DF9F37D43AA8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6FC58C90-D94E-4A2B-A9A5-E62D01FBA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86C6C1C-04D9-419D-B436-67F5EFF25067}"/>
                  </a:ext>
                </a:extLst>
              </p:cNvPr>
              <p:cNvGrpSpPr/>
              <p:nvPr/>
            </p:nvGrpSpPr>
            <p:grpSpPr>
              <a:xfrm>
                <a:off x="8683118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1B7D5C9A-01DA-4999-9824-5794CA7AF715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DFF462B4-F204-44E8-94BD-B9A0F122E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650A5AB-EC50-4257-92E7-2A4FBA14544B}"/>
                  </a:ext>
                </a:extLst>
              </p:cNvPr>
              <p:cNvGrpSpPr/>
              <p:nvPr/>
            </p:nvGrpSpPr>
            <p:grpSpPr>
              <a:xfrm>
                <a:off x="8683118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24CFB25-7D86-43AF-A082-5C9FF2A3AB10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35A6C7CF-E899-4B80-86DB-221176E40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2FC2837-0DD1-4698-A0CC-A1A585FB8BC1}"/>
                  </a:ext>
                </a:extLst>
              </p:cNvPr>
              <p:cNvGrpSpPr/>
              <p:nvPr/>
            </p:nvGrpSpPr>
            <p:grpSpPr>
              <a:xfrm>
                <a:off x="8683118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EC435174-D37F-4661-8C55-17CCB0D2613C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2D11BAE-A0A0-4F9F-9944-73E6165B56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FCBA90B-66F7-40FA-BC89-483A9FFF34A7}"/>
                  </a:ext>
                </a:extLst>
              </p:cNvPr>
              <p:cNvGrpSpPr/>
              <p:nvPr/>
            </p:nvGrpSpPr>
            <p:grpSpPr>
              <a:xfrm>
                <a:off x="8683118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7518BF8-318B-4277-9AE3-3230CC1D6F83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F936710-C5A5-41D5-A7E2-9A16437B18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D2F799-20ED-4232-81EB-1069F871B9E8}"/>
                </a:ext>
              </a:extLst>
            </p:cNvPr>
            <p:cNvGrpSpPr/>
            <p:nvPr/>
          </p:nvGrpSpPr>
          <p:grpSpPr>
            <a:xfrm>
              <a:off x="10141725" y="671619"/>
              <a:ext cx="119350" cy="5585278"/>
              <a:chOff x="10034247" y="671619"/>
              <a:chExt cx="119350" cy="558527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59AF435-9986-4A2C-8698-EF6C1C2E7148}"/>
                  </a:ext>
                </a:extLst>
              </p:cNvPr>
              <p:cNvGrpSpPr/>
              <p:nvPr/>
            </p:nvGrpSpPr>
            <p:grpSpPr>
              <a:xfrm>
                <a:off x="10034247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194284F0-9E9B-4A28-A17A-719C59A235B7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53C29F8B-DF03-404B-ABCA-50E53289DB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909E192-0C7E-429C-9714-87AA86A43892}"/>
                  </a:ext>
                </a:extLst>
              </p:cNvPr>
              <p:cNvGrpSpPr/>
              <p:nvPr/>
            </p:nvGrpSpPr>
            <p:grpSpPr>
              <a:xfrm>
                <a:off x="10034247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EF64C26D-81FC-4919-82AA-65EFBF03156E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D7DC3633-F9C3-4629-BF58-295F21051B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09989D4-B04D-4156-9D1C-06261691BF4A}"/>
                  </a:ext>
                </a:extLst>
              </p:cNvPr>
              <p:cNvGrpSpPr/>
              <p:nvPr/>
            </p:nvGrpSpPr>
            <p:grpSpPr>
              <a:xfrm>
                <a:off x="10034247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6089054-D501-4F19-984E-50C4D50C812F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2BA5B4F-28C2-4D02-8EE8-91BE3EAB5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F1241B2-4A02-41BB-9BD8-0E3CFDFA3489}"/>
                  </a:ext>
                </a:extLst>
              </p:cNvPr>
              <p:cNvGrpSpPr/>
              <p:nvPr/>
            </p:nvGrpSpPr>
            <p:grpSpPr>
              <a:xfrm>
                <a:off x="10034247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F3338D54-8C1E-4196-98C7-25517F071D2E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888447E-DBE3-43DA-8BA8-9DFB38DBB3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08E953C-DECD-4360-8774-BD10C57D3634}"/>
                  </a:ext>
                </a:extLst>
              </p:cNvPr>
              <p:cNvGrpSpPr/>
              <p:nvPr/>
            </p:nvGrpSpPr>
            <p:grpSpPr>
              <a:xfrm>
                <a:off x="10034247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E4E8687-8E76-4DD5-A75E-57247AE555E5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E047186-4362-4DF9-804E-3EC0BB024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3AE9381-523D-4522-BAC1-33AE6395322A}"/>
                </a:ext>
              </a:extLst>
            </p:cNvPr>
            <p:cNvGrpSpPr/>
            <p:nvPr/>
          </p:nvGrpSpPr>
          <p:grpSpPr>
            <a:xfrm>
              <a:off x="11508206" y="671619"/>
              <a:ext cx="119350" cy="5585278"/>
              <a:chOff x="11508206" y="671619"/>
              <a:chExt cx="119350" cy="558527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1FB5484-43C8-4FB4-9710-568C3A190FCF}"/>
                  </a:ext>
                </a:extLst>
              </p:cNvPr>
              <p:cNvGrpSpPr/>
              <p:nvPr/>
            </p:nvGrpSpPr>
            <p:grpSpPr>
              <a:xfrm>
                <a:off x="11508206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AB902C3-AE3B-4CF3-8988-F9BA23984B6B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10D2A519-449A-43A2-AEB4-55C8FF7DA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B2EDF68-7657-43E1-9CC3-FCBFA215A415}"/>
                  </a:ext>
                </a:extLst>
              </p:cNvPr>
              <p:cNvGrpSpPr/>
              <p:nvPr/>
            </p:nvGrpSpPr>
            <p:grpSpPr>
              <a:xfrm>
                <a:off x="11508206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9EF277B-8970-4ED5-81EB-F3ED911E8571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920451C-579D-47B8-AB9D-3DE6F7CDD2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E6F487E-6EBE-4920-9F69-E9A8B75A9AD3}"/>
                  </a:ext>
                </a:extLst>
              </p:cNvPr>
              <p:cNvGrpSpPr/>
              <p:nvPr/>
            </p:nvGrpSpPr>
            <p:grpSpPr>
              <a:xfrm>
                <a:off x="11508206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9727F19A-EE29-42B7-B91A-95A3B2162CF5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E23369A-5AF6-4DBF-8AA3-1CEBDB88CF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A3DCE51-9F65-44FA-873A-D37A787A510E}"/>
                  </a:ext>
                </a:extLst>
              </p:cNvPr>
              <p:cNvGrpSpPr/>
              <p:nvPr/>
            </p:nvGrpSpPr>
            <p:grpSpPr>
              <a:xfrm>
                <a:off x="11508206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2DB82D5-7A9A-4F00-A651-CC86AD8FC598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ED444F7-79C7-480A-B1E8-3C801A9E7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3842150-1699-487A-B1C7-EDC75380A1A2}"/>
                  </a:ext>
                </a:extLst>
              </p:cNvPr>
              <p:cNvGrpSpPr/>
              <p:nvPr/>
            </p:nvGrpSpPr>
            <p:grpSpPr>
              <a:xfrm>
                <a:off x="11508206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6BA0D9D-9F88-40B4-AD84-8ECD53617DC4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2DEA722-4721-4ED2-9693-D5BC881C4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A051E51-AEE5-427F-AD12-DBD8AA3719A7}"/>
              </a:ext>
            </a:extLst>
          </p:cNvPr>
          <p:cNvSpPr txBox="1"/>
          <p:nvPr userDrawn="1"/>
        </p:nvSpPr>
        <p:spPr>
          <a:xfrm rot="5400000">
            <a:off x="10900144" y="1233287"/>
            <a:ext cx="14095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>
                <a:solidFill>
                  <a:schemeClr val="bg1"/>
                </a:solidFill>
                <a:latin typeface="Century Gothic" panose="020B0502020202020204" pitchFamily="34" charset="0"/>
              </a:rPr>
              <a:t>Mews.com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DEF692A-38BE-4171-9388-D3ACCF5AE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5" y="722314"/>
            <a:ext cx="3395663" cy="213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buNone/>
              <a:defRPr lang="en-US" sz="1200" dirty="0" smtClean="0">
                <a:solidFill>
                  <a:schemeClr val="accent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GB" sz="1600" dirty="0"/>
            </a:lvl5pPr>
          </a:lstStyle>
          <a:p>
            <a:pPr lvl="0"/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0BEF35D-0D1C-4A3F-B1FC-C29FB61030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175" y="4230096"/>
            <a:ext cx="5309773" cy="3407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dirty="0" smtClean="0">
                <a:solidFill>
                  <a:schemeClr val="accent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GB" sz="1600" dirty="0"/>
            </a:lvl5pPr>
          </a:lstStyle>
          <a:p>
            <a:pPr lvl="0"/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60BB396-169D-40AE-9C0E-0ED8532477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176" y="2477429"/>
            <a:ext cx="5309778" cy="10110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5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GB" sz="1600" dirty="0"/>
            </a:lvl5pPr>
          </a:lstStyle>
          <a:p>
            <a:pPr lvl="0"/>
            <a:r>
              <a:rPr lang="en-US"/>
              <a:t>Click to</a:t>
            </a:r>
            <a:br>
              <a:rPr lang="en-US"/>
            </a:br>
            <a:r>
              <a:rPr lang="en-US"/>
              <a:t>add title.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86BC3AB-A024-4D44-83A0-A38D6F08A14D}"/>
              </a:ext>
            </a:extLst>
          </p:cNvPr>
          <p:cNvSpPr txBox="1"/>
          <p:nvPr userDrawn="1"/>
        </p:nvSpPr>
        <p:spPr>
          <a:xfrm rot="5400000">
            <a:off x="10487959" y="5072815"/>
            <a:ext cx="22339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700" b="1">
                <a:solidFill>
                  <a:schemeClr val="bg1"/>
                </a:solidFill>
                <a:latin typeface="Century Gothic" panose="020B0502020202020204" pitchFamily="34" charset="0"/>
              </a:rPr>
              <a:t>©2020 Mews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223C66F-04E4-0941-A96A-80092D9127F5}"/>
              </a:ext>
            </a:extLst>
          </p:cNvPr>
          <p:cNvSpPr txBox="1"/>
          <p:nvPr userDrawn="1"/>
        </p:nvSpPr>
        <p:spPr>
          <a:xfrm rot="5400000">
            <a:off x="10487959" y="3013098"/>
            <a:ext cx="22339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>
                <a:solidFill>
                  <a:schemeClr val="bg1"/>
                </a:solidFill>
                <a:latin typeface="Century Gothic" panose="020B0502020202020204" pitchFamily="34" charset="0"/>
              </a:rPr>
              <a:t>Make it remarkable.</a:t>
            </a:r>
          </a:p>
        </p:txBody>
      </p:sp>
    </p:spTree>
    <p:extLst>
      <p:ext uri="{BB962C8B-B14F-4D97-AF65-F5344CB8AC3E}">
        <p14:creationId xmlns:p14="http://schemas.microsoft.com/office/powerpoint/2010/main" val="219827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DE37E50-92D1-4342-91D4-F8515A785C85}"/>
              </a:ext>
            </a:extLst>
          </p:cNvPr>
          <p:cNvSpPr txBox="1"/>
          <p:nvPr userDrawn="1"/>
        </p:nvSpPr>
        <p:spPr>
          <a:xfrm rot="5400000">
            <a:off x="10900144" y="1233287"/>
            <a:ext cx="14095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>
                <a:latin typeface="Century Gothic" panose="020B0502020202020204" pitchFamily="34" charset="0"/>
              </a:rPr>
              <a:t>Mews.com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9DB5C-D0F4-4B4A-9A1A-E8460518FE8D}"/>
              </a:ext>
            </a:extLst>
          </p:cNvPr>
          <p:cNvSpPr/>
          <p:nvPr userDrawn="1"/>
        </p:nvSpPr>
        <p:spPr>
          <a:xfrm>
            <a:off x="0" y="0"/>
            <a:ext cx="473346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C63A08E-FC41-475E-AF0D-8843E1597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75" y="1241010"/>
            <a:ext cx="3395106" cy="839794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32BFD6F-C0FA-41C3-B333-197EAA2746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5" y="722314"/>
            <a:ext cx="3395663" cy="213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buNone/>
              <a:defRPr lang="en-US" sz="1200" dirty="0" smtClean="0">
                <a:solidFill>
                  <a:schemeClr val="accent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GB" sz="1600" dirty="0"/>
            </a:lvl5pPr>
          </a:lstStyle>
          <a:p>
            <a:pPr lvl="0"/>
            <a:r>
              <a:rPr lang="en-US"/>
              <a:t>Click to add section header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A8CB50-ACD9-487B-9783-585CBB7F6D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5" y="2691492"/>
            <a:ext cx="3395663" cy="35061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B0346B8-A709-4BBD-BC12-3951730C8E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175" y="2279472"/>
            <a:ext cx="3395663" cy="2133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accent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GB" sz="1600" dirty="0"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C0499-6130-9440-913D-FE93B7769ED5}"/>
              </a:ext>
            </a:extLst>
          </p:cNvPr>
          <p:cNvSpPr txBox="1"/>
          <p:nvPr userDrawn="1"/>
        </p:nvSpPr>
        <p:spPr>
          <a:xfrm rot="5400000">
            <a:off x="10487959" y="5072815"/>
            <a:ext cx="22339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700" b="1">
                <a:solidFill>
                  <a:schemeClr val="tx1"/>
                </a:solidFill>
                <a:latin typeface="Century Gothic" panose="020B0502020202020204" pitchFamily="34" charset="0"/>
              </a:rPr>
              <a:t>©2020 Mews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3E0C2E-7058-044A-84C4-2AE9A61C6239}"/>
              </a:ext>
            </a:extLst>
          </p:cNvPr>
          <p:cNvSpPr txBox="1"/>
          <p:nvPr userDrawn="1"/>
        </p:nvSpPr>
        <p:spPr>
          <a:xfrm rot="5400000">
            <a:off x="10487959" y="3013098"/>
            <a:ext cx="22339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>
                <a:solidFill>
                  <a:schemeClr val="tx1"/>
                </a:solidFill>
                <a:latin typeface="Century Gothic" panose="020B0502020202020204" pitchFamily="34" charset="0"/>
              </a:rPr>
              <a:t>Make it remarkable.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4522F0D-E77F-364D-91C6-1A2360C48D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1637" y="722314"/>
            <a:ext cx="5550969" cy="547528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50"/>
            </a:lvl1pPr>
            <a:lvl2pPr marL="457200" indent="0" algn="l">
              <a:buNone/>
              <a:defRPr sz="1000"/>
            </a:lvl2pPr>
            <a:lvl3pPr marL="914400" indent="0" algn="l">
              <a:buNone/>
              <a:defRPr sz="900"/>
            </a:lvl3pPr>
            <a:lvl4pPr marL="1371600" indent="0" algn="l">
              <a:buNone/>
              <a:defRPr sz="800"/>
            </a:lvl4pPr>
            <a:lvl5pPr marL="1828800" indent="0" algn="l">
              <a:buNone/>
              <a:defRPr sz="800"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5399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A051E51-AEE5-427F-AD12-DBD8AA3719A7}"/>
              </a:ext>
            </a:extLst>
          </p:cNvPr>
          <p:cNvSpPr txBox="1"/>
          <p:nvPr userDrawn="1"/>
        </p:nvSpPr>
        <p:spPr>
          <a:xfrm rot="5400000">
            <a:off x="10900144" y="1233287"/>
            <a:ext cx="14095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>
                <a:latin typeface="Century Gothic" panose="020B0502020202020204" pitchFamily="34" charset="0"/>
              </a:rPr>
              <a:t>Mews.com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AEDE6E-489E-4800-97EB-A33B0B4235F0}"/>
              </a:ext>
            </a:extLst>
          </p:cNvPr>
          <p:cNvSpPr/>
          <p:nvPr userDrawn="1"/>
        </p:nvSpPr>
        <p:spPr>
          <a:xfrm>
            <a:off x="-1" y="0"/>
            <a:ext cx="4738255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F3C4FB2-E5B7-4003-A0D4-3E5E742FF1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175" y="1241010"/>
            <a:ext cx="3395106" cy="839794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13FDC1B-B783-489E-8459-7C60A1941D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5" y="722314"/>
            <a:ext cx="3395663" cy="213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buNone/>
              <a:defRPr lang="en-US" sz="1200" dirty="0" smtClean="0">
                <a:solidFill>
                  <a:schemeClr val="accent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GB" sz="1600" dirty="0"/>
            </a:lvl5pPr>
          </a:lstStyle>
          <a:p>
            <a:pPr lvl="0"/>
            <a:r>
              <a:rPr lang="en-US"/>
              <a:t>Click to add section header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5A231B84-A0AD-4FAC-A424-E063291AD0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5" y="2691492"/>
            <a:ext cx="3395663" cy="35061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1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E867C1A6-7622-410E-856F-FD39C323BC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175" y="2279472"/>
            <a:ext cx="3395663" cy="2133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accent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GB" sz="1600" dirty="0"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E7A58-23B0-8543-9F92-760F7F3AF780}"/>
              </a:ext>
            </a:extLst>
          </p:cNvPr>
          <p:cNvSpPr txBox="1"/>
          <p:nvPr userDrawn="1"/>
        </p:nvSpPr>
        <p:spPr>
          <a:xfrm rot="5400000">
            <a:off x="10487959" y="5072815"/>
            <a:ext cx="22339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700" b="1">
                <a:solidFill>
                  <a:schemeClr val="tx1"/>
                </a:solidFill>
                <a:latin typeface="Century Gothic" panose="020B0502020202020204" pitchFamily="34" charset="0"/>
              </a:rPr>
              <a:t>©2020 Mews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EF5FB5-B47A-FA4D-944A-74FC090F3BF6}"/>
              </a:ext>
            </a:extLst>
          </p:cNvPr>
          <p:cNvSpPr txBox="1"/>
          <p:nvPr userDrawn="1"/>
        </p:nvSpPr>
        <p:spPr>
          <a:xfrm rot="5400000">
            <a:off x="10487959" y="3013098"/>
            <a:ext cx="22339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>
                <a:solidFill>
                  <a:schemeClr val="tx1"/>
                </a:solidFill>
                <a:latin typeface="Century Gothic" panose="020B0502020202020204" pitchFamily="34" charset="0"/>
              </a:rPr>
              <a:t>Make it remarkable.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6621C5FD-EDD0-054C-888D-EDD62DF9D6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7007" y="722314"/>
            <a:ext cx="5546036" cy="547528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50"/>
            </a:lvl1pPr>
            <a:lvl2pPr marL="457200" indent="0" algn="l">
              <a:buNone/>
              <a:defRPr sz="1000"/>
            </a:lvl2pPr>
            <a:lvl3pPr marL="914400" indent="0" algn="l">
              <a:buNone/>
              <a:defRPr sz="900"/>
            </a:lvl3pPr>
            <a:lvl4pPr marL="1371600" indent="0" algn="l">
              <a:buNone/>
              <a:defRPr sz="800"/>
            </a:lvl4pPr>
            <a:lvl5pPr marL="1828800" indent="0" algn="l">
              <a:buNone/>
              <a:defRPr sz="800"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A051E51-AEE5-427F-AD12-DBD8AA3719A7}"/>
              </a:ext>
            </a:extLst>
          </p:cNvPr>
          <p:cNvSpPr txBox="1"/>
          <p:nvPr userDrawn="1"/>
        </p:nvSpPr>
        <p:spPr>
          <a:xfrm rot="5400000">
            <a:off x="10900144" y="1233287"/>
            <a:ext cx="14095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>
                <a:latin typeface="Century Gothic" panose="020B0502020202020204" pitchFamily="34" charset="0"/>
              </a:rPr>
              <a:t>Mews.com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F3C4FB2-E5B7-4003-A0D4-3E5E742FF1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618" y="741286"/>
            <a:ext cx="6845990" cy="481228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E867C1A6-7622-410E-856F-FD39C323BC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618" y="1438307"/>
            <a:ext cx="3395663" cy="2133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accent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GB" sz="1600" dirty="0"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E7A58-23B0-8543-9F92-760F7F3AF780}"/>
              </a:ext>
            </a:extLst>
          </p:cNvPr>
          <p:cNvSpPr txBox="1"/>
          <p:nvPr userDrawn="1"/>
        </p:nvSpPr>
        <p:spPr>
          <a:xfrm rot="5400000">
            <a:off x="10487959" y="5072815"/>
            <a:ext cx="22339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700" b="1">
                <a:solidFill>
                  <a:schemeClr val="tx1"/>
                </a:solidFill>
                <a:latin typeface="Century Gothic" panose="020B0502020202020204" pitchFamily="34" charset="0"/>
              </a:rPr>
              <a:t>©2020 Mews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EF5FB5-B47A-FA4D-944A-74FC090F3BF6}"/>
              </a:ext>
            </a:extLst>
          </p:cNvPr>
          <p:cNvSpPr txBox="1"/>
          <p:nvPr userDrawn="1"/>
        </p:nvSpPr>
        <p:spPr>
          <a:xfrm rot="5400000">
            <a:off x="10487959" y="3013098"/>
            <a:ext cx="22339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>
                <a:solidFill>
                  <a:schemeClr val="tx1"/>
                </a:solidFill>
                <a:latin typeface="Century Gothic" panose="020B0502020202020204" pitchFamily="34" charset="0"/>
              </a:rPr>
              <a:t>Make it remarkable.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6621C5FD-EDD0-054C-888D-EDD62DF9D6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7618" y="1867452"/>
            <a:ext cx="10295425" cy="433014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/>
            </a:lvl1pPr>
            <a:lvl2pPr marL="457200" indent="0" algn="l">
              <a:buNone/>
              <a:defRPr sz="1000"/>
            </a:lvl2pPr>
            <a:lvl3pPr marL="914400" indent="0" algn="l">
              <a:buNone/>
              <a:defRPr sz="900"/>
            </a:lvl3pPr>
            <a:lvl4pPr marL="1371600" indent="0" algn="l">
              <a:buNone/>
              <a:defRPr sz="800"/>
            </a:lvl4pPr>
            <a:lvl5pPr marL="1828800" indent="0" algn="l">
              <a:buNone/>
              <a:defRPr sz="800"/>
            </a:lvl5pPr>
          </a:lstStyle>
          <a:p>
            <a:pPr lvl="0"/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925EB84-E1C8-A643-9819-5E10C23E04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55468" y="741286"/>
            <a:ext cx="2877575" cy="2128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buNone/>
              <a:defRPr lang="en-US" sz="1200" dirty="0" smtClean="0">
                <a:solidFill>
                  <a:schemeClr val="accent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GB" sz="1600" dirty="0"/>
            </a:lvl5pPr>
          </a:lstStyle>
          <a:p>
            <a:pPr lvl="0"/>
            <a:r>
              <a:rPr lang="en-US"/>
              <a:t>Click to 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82946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8122FC5-5EAF-443F-A0E2-4AEB4F3B7822}"/>
              </a:ext>
            </a:extLst>
          </p:cNvPr>
          <p:cNvGrpSpPr/>
          <p:nvPr userDrawn="1"/>
        </p:nvGrpSpPr>
        <p:grpSpPr>
          <a:xfrm>
            <a:off x="576344" y="671619"/>
            <a:ext cx="11051212" cy="5585278"/>
            <a:chOff x="576344" y="671619"/>
            <a:chExt cx="11051212" cy="558527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7CAFE9F9-0886-460B-AE96-5EB29EA70270}"/>
                </a:ext>
              </a:extLst>
            </p:cNvPr>
            <p:cNvGrpSpPr/>
            <p:nvPr/>
          </p:nvGrpSpPr>
          <p:grpSpPr>
            <a:xfrm>
              <a:off x="576344" y="671619"/>
              <a:ext cx="119350" cy="5585278"/>
              <a:chOff x="576344" y="671619"/>
              <a:chExt cx="119350" cy="5585278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527C9EA6-5178-42F6-AE0C-0AE323DFFC16}"/>
                  </a:ext>
                </a:extLst>
              </p:cNvPr>
              <p:cNvGrpSpPr/>
              <p:nvPr/>
            </p:nvGrpSpPr>
            <p:grpSpPr>
              <a:xfrm>
                <a:off x="576344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9BE13AE9-2C8E-44C1-9469-01B34C93D220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51C9F2CB-66A5-42E7-A259-21CC2EFDC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1B87CD0F-C9CB-47C5-84AA-2576D141FB12}"/>
                  </a:ext>
                </a:extLst>
              </p:cNvPr>
              <p:cNvGrpSpPr/>
              <p:nvPr/>
            </p:nvGrpSpPr>
            <p:grpSpPr>
              <a:xfrm>
                <a:off x="576344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1CD1628E-75F4-4272-A513-BA4600997843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ACCBFE63-3656-4B6D-8D1D-AB1354F349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D4CCA322-AE4F-4DBA-A001-E741F8986683}"/>
                  </a:ext>
                </a:extLst>
              </p:cNvPr>
              <p:cNvGrpSpPr/>
              <p:nvPr/>
            </p:nvGrpSpPr>
            <p:grpSpPr>
              <a:xfrm>
                <a:off x="576344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B50A9EBF-D46C-4A55-BC3E-8F875827ECE4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B6B5DCE-92CA-4041-ACA0-F99CB85785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CA660007-D22C-4E6D-9A2C-CE4A6F3E5C87}"/>
                  </a:ext>
                </a:extLst>
              </p:cNvPr>
              <p:cNvGrpSpPr/>
              <p:nvPr/>
            </p:nvGrpSpPr>
            <p:grpSpPr>
              <a:xfrm>
                <a:off x="576344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AB722D22-7681-4860-89F3-097589ACB3A9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F57A24DD-603F-4099-9CB5-13307B9597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2679A581-62E2-49D0-8BB8-671B932CBD1E}"/>
                  </a:ext>
                </a:extLst>
              </p:cNvPr>
              <p:cNvGrpSpPr/>
              <p:nvPr/>
            </p:nvGrpSpPr>
            <p:grpSpPr>
              <a:xfrm>
                <a:off x="576344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03D56F9C-D4B6-47E4-9E1A-E973ED446794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DCD2AE76-1C36-4224-A008-F1CE35C22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E1634E0-608D-478A-B97A-E7FD5264218E}"/>
                </a:ext>
              </a:extLst>
            </p:cNvPr>
            <p:cNvGrpSpPr/>
            <p:nvPr/>
          </p:nvGrpSpPr>
          <p:grpSpPr>
            <a:xfrm>
              <a:off x="1942827" y="671619"/>
              <a:ext cx="119350" cy="5585278"/>
              <a:chOff x="1927473" y="671619"/>
              <a:chExt cx="119350" cy="5585278"/>
            </a:xfrm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FDEF8AB4-5E3D-4AEF-80FB-2EE1F4B1892E}"/>
                  </a:ext>
                </a:extLst>
              </p:cNvPr>
              <p:cNvGrpSpPr/>
              <p:nvPr/>
            </p:nvGrpSpPr>
            <p:grpSpPr>
              <a:xfrm>
                <a:off x="1927473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9D39EF50-C7E7-44B3-A2CB-9880C4DDDA35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E85796F9-267E-46C3-A939-D39E15F1DD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4E44D719-33F9-4FB8-93D7-1B6B3B5E0EE0}"/>
                  </a:ext>
                </a:extLst>
              </p:cNvPr>
              <p:cNvGrpSpPr/>
              <p:nvPr/>
            </p:nvGrpSpPr>
            <p:grpSpPr>
              <a:xfrm>
                <a:off x="1927473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FC11DD10-5473-4F39-B26B-597A453EDE4D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FA41DB61-165F-4A2E-877B-75CD0875E4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178687FA-F7E7-4901-B071-E50E594A80D2}"/>
                  </a:ext>
                </a:extLst>
              </p:cNvPr>
              <p:cNvGrpSpPr/>
              <p:nvPr/>
            </p:nvGrpSpPr>
            <p:grpSpPr>
              <a:xfrm>
                <a:off x="1927473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A596354D-C12D-4132-BCCF-BC0DCA0FB168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9D7AFA03-A33A-4B08-AB47-22EBFC0A3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584743A5-0AEA-43CB-8BD9-DA08EBC5F31E}"/>
                  </a:ext>
                </a:extLst>
              </p:cNvPr>
              <p:cNvGrpSpPr/>
              <p:nvPr/>
            </p:nvGrpSpPr>
            <p:grpSpPr>
              <a:xfrm>
                <a:off x="1927473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B1D9EED5-B498-4DE5-804C-DC0F321D3348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C007D2AA-6A42-40AF-9366-05F76172B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DC3F9E89-0C2E-4678-9730-606725B0D888}"/>
                  </a:ext>
                </a:extLst>
              </p:cNvPr>
              <p:cNvGrpSpPr/>
              <p:nvPr/>
            </p:nvGrpSpPr>
            <p:grpSpPr>
              <a:xfrm>
                <a:off x="1927473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36689316-0036-4A5A-9BCF-6B2C83B4B932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F41B46AF-2A68-4284-B2EF-AC46DB050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51783C59-F400-4244-BDC9-BF10CCE60C11}"/>
                </a:ext>
              </a:extLst>
            </p:cNvPr>
            <p:cNvGrpSpPr/>
            <p:nvPr/>
          </p:nvGrpSpPr>
          <p:grpSpPr>
            <a:xfrm>
              <a:off x="3309310" y="671619"/>
              <a:ext cx="119350" cy="5585278"/>
              <a:chOff x="3278602" y="671619"/>
              <a:chExt cx="119350" cy="5585278"/>
            </a:xfrm>
          </p:grpSpPr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56401E2E-ADBA-4E0F-A035-A2351DFCF132}"/>
                  </a:ext>
                </a:extLst>
              </p:cNvPr>
              <p:cNvGrpSpPr/>
              <p:nvPr/>
            </p:nvGrpSpPr>
            <p:grpSpPr>
              <a:xfrm>
                <a:off x="3278602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3C9775BE-4D41-40F1-AB3C-6364F3D9BDC8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2FC90A7A-12F5-4F72-8CFB-4FE7601243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6CB021B0-6CE0-4706-ACEC-4995D885667F}"/>
                  </a:ext>
                </a:extLst>
              </p:cNvPr>
              <p:cNvGrpSpPr/>
              <p:nvPr/>
            </p:nvGrpSpPr>
            <p:grpSpPr>
              <a:xfrm>
                <a:off x="3278602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C3EAE6FD-54E2-410F-BF62-F56EE1E4D473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D9F32B8F-C8DB-4C31-B245-5770B78BC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9950542A-7E17-492B-AE88-6EC71F050088}"/>
                  </a:ext>
                </a:extLst>
              </p:cNvPr>
              <p:cNvGrpSpPr/>
              <p:nvPr/>
            </p:nvGrpSpPr>
            <p:grpSpPr>
              <a:xfrm>
                <a:off x="3278602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542B96D9-A7FD-439C-B218-79DC524C803D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48AB097E-9EAA-4AD8-B404-413775E2B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AC73FBA0-B81E-4706-B475-370D41994F3F}"/>
                  </a:ext>
                </a:extLst>
              </p:cNvPr>
              <p:cNvGrpSpPr/>
              <p:nvPr/>
            </p:nvGrpSpPr>
            <p:grpSpPr>
              <a:xfrm>
                <a:off x="3278602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9E6C494D-5F5B-4374-9C14-A5D83259E96F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DBF5DF61-C9AC-4353-96BB-F57066CD82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514278FD-5377-4371-90B6-17C79C3D37D3}"/>
                  </a:ext>
                </a:extLst>
              </p:cNvPr>
              <p:cNvGrpSpPr/>
              <p:nvPr/>
            </p:nvGrpSpPr>
            <p:grpSpPr>
              <a:xfrm>
                <a:off x="3278602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770D6C16-4CA7-4B8D-9AF7-488A5A0D4F7D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D92AE051-D440-4E3C-9C5B-05864E3BA3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119ADEAE-76A7-4CDC-975C-60DAB287155E}"/>
                </a:ext>
              </a:extLst>
            </p:cNvPr>
            <p:cNvGrpSpPr/>
            <p:nvPr/>
          </p:nvGrpSpPr>
          <p:grpSpPr>
            <a:xfrm>
              <a:off x="4675793" y="671619"/>
              <a:ext cx="119350" cy="5585278"/>
              <a:chOff x="4629731" y="671619"/>
              <a:chExt cx="119350" cy="5585278"/>
            </a:xfrm>
          </p:grpSpPr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113A987E-E23E-4765-8826-A342D7BFC645}"/>
                  </a:ext>
                </a:extLst>
              </p:cNvPr>
              <p:cNvGrpSpPr/>
              <p:nvPr/>
            </p:nvGrpSpPr>
            <p:grpSpPr>
              <a:xfrm>
                <a:off x="4629731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7C5AAA42-D1AB-44C4-ADC6-D4F688207B1D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6CF8163E-9B15-4ED6-BA7D-E63A916DD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7908A514-E30A-4298-BF30-C1B9C2F96E43}"/>
                  </a:ext>
                </a:extLst>
              </p:cNvPr>
              <p:cNvGrpSpPr/>
              <p:nvPr/>
            </p:nvGrpSpPr>
            <p:grpSpPr>
              <a:xfrm>
                <a:off x="4629731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EE420867-AEE1-47DB-A7AF-092965CE6197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A72E84AF-4445-435C-B0C7-6275C24C7B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0366C674-A286-4E59-85AE-0148DAACF8FC}"/>
                  </a:ext>
                </a:extLst>
              </p:cNvPr>
              <p:cNvGrpSpPr/>
              <p:nvPr/>
            </p:nvGrpSpPr>
            <p:grpSpPr>
              <a:xfrm>
                <a:off x="4629731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C11F06EF-DD6F-4C1D-8217-6DB112900EC4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EA3C5539-EFED-45AF-A679-CDAC53852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CA132C54-FBB7-43D8-9300-88B29D903834}"/>
                  </a:ext>
                </a:extLst>
              </p:cNvPr>
              <p:cNvGrpSpPr/>
              <p:nvPr/>
            </p:nvGrpSpPr>
            <p:grpSpPr>
              <a:xfrm>
                <a:off x="4629731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AC02F66E-6647-4727-A67F-451F742A6598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985CE618-5A2E-478A-A27C-D121EB55D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349BA725-95F0-4699-94D0-755275F3DFB6}"/>
                  </a:ext>
                </a:extLst>
              </p:cNvPr>
              <p:cNvGrpSpPr/>
              <p:nvPr/>
            </p:nvGrpSpPr>
            <p:grpSpPr>
              <a:xfrm>
                <a:off x="4629731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94D12827-081C-438B-930F-3F5697E7A980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D77606D3-6002-4AA4-B8FF-24DE41DBAE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627181E2-8330-43C1-A271-E5026A045673}"/>
                </a:ext>
              </a:extLst>
            </p:cNvPr>
            <p:cNvGrpSpPr/>
            <p:nvPr/>
          </p:nvGrpSpPr>
          <p:grpSpPr>
            <a:xfrm>
              <a:off x="6042276" y="671619"/>
              <a:ext cx="119350" cy="5585278"/>
              <a:chOff x="5980860" y="671619"/>
              <a:chExt cx="119350" cy="5585278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1BCF4859-F4A2-41B8-976C-68EAAD6350C4}"/>
                  </a:ext>
                </a:extLst>
              </p:cNvPr>
              <p:cNvGrpSpPr/>
              <p:nvPr/>
            </p:nvGrpSpPr>
            <p:grpSpPr>
              <a:xfrm>
                <a:off x="5980860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40FF78D5-9C47-4A18-8737-8CA80790C76C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D82FFDDE-3CB2-438A-96D8-A698027B82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2B78E343-CC70-4B57-A987-3BB589472718}"/>
                  </a:ext>
                </a:extLst>
              </p:cNvPr>
              <p:cNvGrpSpPr/>
              <p:nvPr/>
            </p:nvGrpSpPr>
            <p:grpSpPr>
              <a:xfrm>
                <a:off x="5980860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F105DC06-6EF5-4A86-86E2-90572EC3BABA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FD0F3A49-41FC-4777-9BA9-AB34F16FF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0F50FA03-596D-473D-995B-99B19DED930A}"/>
                  </a:ext>
                </a:extLst>
              </p:cNvPr>
              <p:cNvGrpSpPr/>
              <p:nvPr/>
            </p:nvGrpSpPr>
            <p:grpSpPr>
              <a:xfrm>
                <a:off x="5980860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B2BC248-3A6A-4A88-B19D-2AE3D1ED7918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D803F881-4723-4AFB-A4DE-33829D22F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F7263A92-3A01-4628-B200-D4E37C863D26}"/>
                  </a:ext>
                </a:extLst>
              </p:cNvPr>
              <p:cNvGrpSpPr/>
              <p:nvPr/>
            </p:nvGrpSpPr>
            <p:grpSpPr>
              <a:xfrm>
                <a:off x="5980860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0A327CA-F7B8-4C0C-8B17-D20EF3CBA104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E2244838-F764-46BE-AAB1-251E521B34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BA771D73-093D-4A22-9D99-7258CF88AC78}"/>
                  </a:ext>
                </a:extLst>
              </p:cNvPr>
              <p:cNvGrpSpPr/>
              <p:nvPr/>
            </p:nvGrpSpPr>
            <p:grpSpPr>
              <a:xfrm>
                <a:off x="5980860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A580313D-4985-4C36-B397-7B3237677B04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2BF17573-6FCC-4FEB-A46B-813184B64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123B011E-AE1B-4102-8F6C-459A7545FA2E}"/>
                </a:ext>
              </a:extLst>
            </p:cNvPr>
            <p:cNvGrpSpPr/>
            <p:nvPr/>
          </p:nvGrpSpPr>
          <p:grpSpPr>
            <a:xfrm>
              <a:off x="7408759" y="671619"/>
              <a:ext cx="119350" cy="5585278"/>
              <a:chOff x="7331989" y="671619"/>
              <a:chExt cx="119350" cy="5585278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7F3D2D0A-B112-4F48-80DD-AC6474733B34}"/>
                  </a:ext>
                </a:extLst>
              </p:cNvPr>
              <p:cNvGrpSpPr/>
              <p:nvPr/>
            </p:nvGrpSpPr>
            <p:grpSpPr>
              <a:xfrm>
                <a:off x="7331989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A0AFC90E-1FB3-4654-84D2-AE6A7C2373F9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F023AF92-AC0F-4423-BCB3-E8F207E55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CD295F1F-68B5-4911-979C-74A55E8B51CE}"/>
                  </a:ext>
                </a:extLst>
              </p:cNvPr>
              <p:cNvGrpSpPr/>
              <p:nvPr/>
            </p:nvGrpSpPr>
            <p:grpSpPr>
              <a:xfrm>
                <a:off x="7331989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4692478A-E570-489C-84B7-64519E67ECFF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8C1C57A8-FA24-413F-88D4-60D7869A5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CCB869CC-B652-4D1D-93BE-0C67E604AF6C}"/>
                  </a:ext>
                </a:extLst>
              </p:cNvPr>
              <p:cNvGrpSpPr/>
              <p:nvPr/>
            </p:nvGrpSpPr>
            <p:grpSpPr>
              <a:xfrm>
                <a:off x="7331989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30D3FD12-69C8-49F4-8E7D-E8F71049C080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BD139C7F-3DC7-47F6-8CE4-2B3365DB4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D0071AEA-8DFF-44FC-9CC3-C28B44B38302}"/>
                  </a:ext>
                </a:extLst>
              </p:cNvPr>
              <p:cNvGrpSpPr/>
              <p:nvPr/>
            </p:nvGrpSpPr>
            <p:grpSpPr>
              <a:xfrm>
                <a:off x="7331989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D25BC5DF-67EE-4A2B-9150-C31DD38BB5BB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9B85D410-DFD5-4156-A850-E7759D2D31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54A8FDC5-DCD3-4944-A845-7AEBCB2E03AA}"/>
                  </a:ext>
                </a:extLst>
              </p:cNvPr>
              <p:cNvGrpSpPr/>
              <p:nvPr/>
            </p:nvGrpSpPr>
            <p:grpSpPr>
              <a:xfrm>
                <a:off x="7331989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383EEF31-C3D4-467D-9DA9-6CCDB2029232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35A1FFFD-0392-47B4-BDB5-1BACAE45D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835BC78D-7CA9-43EE-9BE3-6A43B101321A}"/>
                </a:ext>
              </a:extLst>
            </p:cNvPr>
            <p:cNvGrpSpPr/>
            <p:nvPr/>
          </p:nvGrpSpPr>
          <p:grpSpPr>
            <a:xfrm>
              <a:off x="8775242" y="671619"/>
              <a:ext cx="119350" cy="5585278"/>
              <a:chOff x="8683118" y="671619"/>
              <a:chExt cx="119350" cy="5585278"/>
            </a:xfrm>
          </p:grpSpPr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43573BB7-2D22-4BA6-BF0E-634EE573108B}"/>
                  </a:ext>
                </a:extLst>
              </p:cNvPr>
              <p:cNvGrpSpPr/>
              <p:nvPr/>
            </p:nvGrpSpPr>
            <p:grpSpPr>
              <a:xfrm>
                <a:off x="8683118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6A7E4CA7-115B-4684-9225-2F1740D08779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81982A66-DCC4-4501-A2A0-95B213C50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244F263C-CF75-493D-B927-50B7E75C11C0}"/>
                  </a:ext>
                </a:extLst>
              </p:cNvPr>
              <p:cNvGrpSpPr/>
              <p:nvPr/>
            </p:nvGrpSpPr>
            <p:grpSpPr>
              <a:xfrm>
                <a:off x="8683118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FBF38C4B-4871-4EEF-8712-18E08EA5F6D6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5DA16CE7-2DDD-4BF3-9023-389E2707F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C29B35BA-92DF-4447-9962-887417BE51C4}"/>
                  </a:ext>
                </a:extLst>
              </p:cNvPr>
              <p:cNvGrpSpPr/>
              <p:nvPr/>
            </p:nvGrpSpPr>
            <p:grpSpPr>
              <a:xfrm>
                <a:off x="8683118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5C528990-7D7A-49BD-9D51-A4E7B2AB9042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7789C516-ACEE-458C-B1E5-73931ACAE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38A946CA-FF11-4462-877B-B9B435DA574B}"/>
                  </a:ext>
                </a:extLst>
              </p:cNvPr>
              <p:cNvGrpSpPr/>
              <p:nvPr/>
            </p:nvGrpSpPr>
            <p:grpSpPr>
              <a:xfrm>
                <a:off x="8683118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29162187-190F-4012-AA2B-9CB5203D0A68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C76364CF-0045-4BC6-BC97-17B486A5F0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926F1E7D-D19C-471F-AEEC-F27BE31CA01E}"/>
                  </a:ext>
                </a:extLst>
              </p:cNvPr>
              <p:cNvGrpSpPr/>
              <p:nvPr/>
            </p:nvGrpSpPr>
            <p:grpSpPr>
              <a:xfrm>
                <a:off x="8683118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7BCF830C-E8F7-4079-81B9-230718B8F921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7230D449-5701-4747-8178-CCB081093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7BA1711-0565-4243-A4DC-4458AA313A43}"/>
                </a:ext>
              </a:extLst>
            </p:cNvPr>
            <p:cNvGrpSpPr/>
            <p:nvPr/>
          </p:nvGrpSpPr>
          <p:grpSpPr>
            <a:xfrm>
              <a:off x="10141725" y="671619"/>
              <a:ext cx="119350" cy="5585278"/>
              <a:chOff x="10034247" y="671619"/>
              <a:chExt cx="119350" cy="5585278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442481A1-DF5F-44EA-8054-4C8A9626303B}"/>
                  </a:ext>
                </a:extLst>
              </p:cNvPr>
              <p:cNvGrpSpPr/>
              <p:nvPr/>
            </p:nvGrpSpPr>
            <p:grpSpPr>
              <a:xfrm>
                <a:off x="10034247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2BE60CEA-D9A7-40A4-BF45-4EA0B6B88095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26A24158-73CE-40A2-9DC4-91CD0B32CA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D5330808-284A-4336-9E74-F80C90FF5D2B}"/>
                  </a:ext>
                </a:extLst>
              </p:cNvPr>
              <p:cNvGrpSpPr/>
              <p:nvPr/>
            </p:nvGrpSpPr>
            <p:grpSpPr>
              <a:xfrm>
                <a:off x="10034247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BC6B8DCF-F7F5-4274-A4B5-AF34CFD5F972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6AC3D9AE-0EBB-463F-99D1-90226D4F3B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61991FA6-9F56-4AD0-999D-E2392C95A35C}"/>
                  </a:ext>
                </a:extLst>
              </p:cNvPr>
              <p:cNvGrpSpPr/>
              <p:nvPr/>
            </p:nvGrpSpPr>
            <p:grpSpPr>
              <a:xfrm>
                <a:off x="10034247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8E5E4C13-8D91-497E-B1C8-9893F73C1905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CDCE8A9F-1FB5-4319-9C3F-E54B4D15D3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203DA1D-6E1C-42E1-A078-51F638D51F7C}"/>
                  </a:ext>
                </a:extLst>
              </p:cNvPr>
              <p:cNvGrpSpPr/>
              <p:nvPr/>
            </p:nvGrpSpPr>
            <p:grpSpPr>
              <a:xfrm>
                <a:off x="10034247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5E6DFD8D-CD2F-47F9-AEA0-A88C272D1902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CBE22335-1C4C-4FB3-A4C2-B6DB1DF68F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34BE07A3-557D-480F-A942-2E5EB50AE17D}"/>
                  </a:ext>
                </a:extLst>
              </p:cNvPr>
              <p:cNvGrpSpPr/>
              <p:nvPr/>
            </p:nvGrpSpPr>
            <p:grpSpPr>
              <a:xfrm>
                <a:off x="10034247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124D6E0F-BB32-47F9-A699-01765F5B4028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3CEF9559-DE5B-4A8D-A8B3-A86233E0AA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BA67CA7A-B9BA-42D7-9FDC-850D51AACB81}"/>
                </a:ext>
              </a:extLst>
            </p:cNvPr>
            <p:cNvGrpSpPr/>
            <p:nvPr/>
          </p:nvGrpSpPr>
          <p:grpSpPr>
            <a:xfrm>
              <a:off x="11508206" y="671619"/>
              <a:ext cx="119350" cy="5585278"/>
              <a:chOff x="11508206" y="671619"/>
              <a:chExt cx="119350" cy="5585278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33FFC8D2-5CAD-4CD1-A803-DEA481C61CB9}"/>
                  </a:ext>
                </a:extLst>
              </p:cNvPr>
              <p:cNvGrpSpPr/>
              <p:nvPr/>
            </p:nvGrpSpPr>
            <p:grpSpPr>
              <a:xfrm>
                <a:off x="11508206" y="671619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1C850D9C-D4AF-42F3-96E8-0BDFAFD84C54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C3A30E23-6176-46B0-88D6-2E71B7965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F7166766-F306-4D2D-A9A3-9B305660FA73}"/>
                  </a:ext>
                </a:extLst>
              </p:cNvPr>
              <p:cNvGrpSpPr/>
              <p:nvPr/>
            </p:nvGrpSpPr>
            <p:grpSpPr>
              <a:xfrm>
                <a:off x="11508206" y="2038101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DA9DAE7B-EBB9-4BFC-B588-FC96DF539504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F681F8C2-B8D5-474B-9456-8D5F93FEE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D2922800-4B2E-47E3-A041-D28A98D5B3EB}"/>
                  </a:ext>
                </a:extLst>
              </p:cNvPr>
              <p:cNvGrpSpPr/>
              <p:nvPr/>
            </p:nvGrpSpPr>
            <p:grpSpPr>
              <a:xfrm>
                <a:off x="11508206" y="3404583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C40EC208-F842-4557-A1FA-22DA95D5799D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97886D7-8B83-47E5-8A03-1A6B464EFE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03E07830-5874-4FCF-BD61-EF92C1D292C4}"/>
                  </a:ext>
                </a:extLst>
              </p:cNvPr>
              <p:cNvGrpSpPr/>
              <p:nvPr/>
            </p:nvGrpSpPr>
            <p:grpSpPr>
              <a:xfrm>
                <a:off x="11508206" y="4771065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41A1BE55-1235-4A80-B7D8-7828EC08132A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DB044319-B414-4A0D-81E2-609128003D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A383D61C-6048-4A55-BA94-5D037BF96DA7}"/>
                  </a:ext>
                </a:extLst>
              </p:cNvPr>
              <p:cNvGrpSpPr/>
              <p:nvPr/>
            </p:nvGrpSpPr>
            <p:grpSpPr>
              <a:xfrm>
                <a:off x="11508206" y="6137547"/>
                <a:ext cx="119350" cy="119350"/>
                <a:chOff x="1489075" y="1606550"/>
                <a:chExt cx="603250" cy="603250"/>
              </a:xfrm>
            </p:grpSpPr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957370FB-AA35-40A8-8A0E-EA3F4FB23747}"/>
                    </a:ext>
                  </a:extLst>
                </p:cNvPr>
                <p:cNvCxnSpPr/>
                <p:nvPr/>
              </p:nvCxnSpPr>
              <p:spPr>
                <a:xfrm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F47C8E91-44DB-4FED-97E5-1D0DCF017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790700" y="1606550"/>
                  <a:ext cx="0" cy="603250"/>
                </a:xfrm>
                <a:prstGeom prst="line">
                  <a:avLst/>
                </a:prstGeom>
                <a:ln w="9525">
                  <a:solidFill>
                    <a:schemeClr val="bg2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5032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92" r:id="rId2"/>
    <p:sldLayoutId id="2147483799" r:id="rId3"/>
    <p:sldLayoutId id="2147483800" r:id="rId4"/>
    <p:sldLayoutId id="214748380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83" userDrawn="1">
          <p15:clr>
            <a:srgbClr val="F26B43"/>
          </p15:clr>
        </p15:guide>
        <p15:guide id="2" pos="402" userDrawn="1">
          <p15:clr>
            <a:srgbClr val="F26B43"/>
          </p15:clr>
        </p15:guide>
        <p15:guide id="3" pos="2983" userDrawn="1">
          <p15:clr>
            <a:srgbClr val="F26B43"/>
          </p15:clr>
        </p15:guide>
        <p15:guide id="4" pos="7287" userDrawn="1">
          <p15:clr>
            <a:srgbClr val="F26B43"/>
          </p15:clr>
        </p15:guide>
        <p15:guide id="5" orient="horz" pos="455" userDrawn="1">
          <p15:clr>
            <a:srgbClr val="F26B43"/>
          </p15:clr>
        </p15:guide>
        <p15:guide id="6" orient="horz" pos="3903" userDrawn="1">
          <p15:clr>
            <a:srgbClr val="F26B43"/>
          </p15:clr>
        </p15:guide>
        <p15:guide id="7" pos="3844" userDrawn="1">
          <p15:clr>
            <a:srgbClr val="F26B43"/>
          </p15:clr>
        </p15:guide>
        <p15:guide id="8" pos="4706" userDrawn="1">
          <p15:clr>
            <a:srgbClr val="F26B43"/>
          </p15:clr>
        </p15:guide>
        <p15:guide id="9" pos="5564" userDrawn="1">
          <p15:clr>
            <a:srgbClr val="F26B43"/>
          </p15:clr>
        </p15:guide>
        <p15:guide id="10" pos="64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din.com/in/honzahrub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s.mews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E369C8E-48F2-48DC-8AB8-02FC0184BA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fontAlgn="base"/>
            <a:r>
              <a:rPr lang="en-US" sz="1800"/>
              <a:t>19.10.2023</a:t>
            </a:r>
            <a:endParaRPr lang="en-US" sz="1800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813E01C-1925-4824-BF44-0D2FCAE4C6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6807" y="2185127"/>
            <a:ext cx="8198385" cy="1618631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dirty="0" err="1">
                <a:ea typeface="+mn-lt"/>
                <a:cs typeface="+mn-lt"/>
              </a:rPr>
              <a:t>Skryté nástroje frontendového vývoje</a:t>
            </a:r>
            <a:br>
              <a:rPr lang="en-GB" dirty="0" err="1">
                <a:ea typeface="+mn-lt"/>
                <a:cs typeface="+mn-l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1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D1DF-75DB-A1AA-F7EF-DC4EEF8C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 mně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B813C-6B91-C04D-8A81-0DE6AEAC7F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5" y="2080804"/>
            <a:ext cx="4028828" cy="4116796"/>
          </a:xfrm>
        </p:spPr>
        <p:txBody>
          <a:bodyPr/>
          <a:lstStyle/>
          <a:p>
            <a:r>
              <a:rPr lang="cs-CZ" sz="2000"/>
              <a:t>Honza Hrubý</a:t>
            </a:r>
          </a:p>
          <a:p>
            <a:r>
              <a:rPr lang="cs-CZ" sz="1800">
                <a:hlinkClick r:id="rId3"/>
              </a:rPr>
              <a:t>https://linkedin.com/in/honzahruby</a:t>
            </a:r>
            <a:endParaRPr lang="cs-CZ" sz="18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764448-F25F-C66F-2932-F97986031A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sz="18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/>
              <a:t>frontend platform developer v Mews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/>
              <a:t>mimo jiné řešíme aplikační tooling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/>
              <a:t>blog post na tohle téma</a:t>
            </a:r>
          </a:p>
        </p:txBody>
      </p:sp>
      <p:pic>
        <p:nvPicPr>
          <p:cNvPr id="8" name="Picture 7" descr="A person taking a selfie on a beach&#10;&#10;Description automatically generated">
            <a:extLst>
              <a:ext uri="{FF2B5EF4-FFF2-40B4-BE49-F238E27FC236}">
                <a16:creationId xmlns:a16="http://schemas.microsoft.com/office/drawing/2014/main" id="{B6B24D9D-4CC1-DD42-83A4-5DF00F24A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4019468"/>
            <a:ext cx="2178132" cy="2178132"/>
          </a:xfrm>
          <a:prstGeom prst="rect">
            <a:avLst/>
          </a:prstGeom>
        </p:spPr>
      </p:pic>
      <p:pic>
        <p:nvPicPr>
          <p:cNvPr id="5" name="Picture 4" descr="A computer screen with a white screen&#10;&#10;Description automatically generated">
            <a:extLst>
              <a:ext uri="{FF2B5EF4-FFF2-40B4-BE49-F238E27FC236}">
                <a16:creationId xmlns:a16="http://schemas.microsoft.com/office/drawing/2014/main" id="{30A65C48-8366-1055-6186-E541AEAB9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105" y="2759419"/>
            <a:ext cx="4376530" cy="384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6D83-E0DB-875D-B004-385F3F5A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Kdo řešil podobný problém?</a:t>
            </a:r>
          </a:p>
        </p:txBody>
      </p:sp>
      <p:pic>
        <p:nvPicPr>
          <p:cNvPr id="36" name="Picture 35" descr="A red rectangular sign with black text&#10;&#10;Description automatically generated">
            <a:extLst>
              <a:ext uri="{FF2B5EF4-FFF2-40B4-BE49-F238E27FC236}">
                <a16:creationId xmlns:a16="http://schemas.microsoft.com/office/drawing/2014/main" id="{28FDD146-8DEC-E859-A7F6-B87D80651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0" y="2286000"/>
            <a:ext cx="5651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9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35481DD-7CCE-5F46-F7CC-5C38BEEC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/>
              <a:t>Proč to potřebujeme</a:t>
            </a:r>
            <a:endParaRPr lang="cs-CZ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DE47C-4BCD-4F85-BE5E-BB1D090F6B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000"/>
              <a:t>nová funkcionalita v javascriptu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/>
              <a:t>ještě není v browserech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/>
              <a:t>uživatelé nemají nejnovější verzi browseru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000"/>
              <a:t>nástroje na pozadí to řeší (polo)automaticky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/>
              <a:t>musíme je konfigurovat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/>
              <a:t>transformace vs polyfills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/>
              <a:t>pro nás 3 hlavní: babel, core-js, browserslist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sz="2400"/>
          </a:p>
          <a:p>
            <a:pPr>
              <a:lnSpc>
                <a:spcPct val="150000"/>
              </a:lnSpc>
            </a:pPr>
            <a:endParaRPr lang="cs-CZ" sz="2000"/>
          </a:p>
        </p:txBody>
      </p:sp>
      <p:pic>
        <p:nvPicPr>
          <p:cNvPr id="1026" name="Picture 2" descr="ECMAScript (How it makes life easier) | by Xavier Carty | Medium">
            <a:extLst>
              <a:ext uri="{FF2B5EF4-FFF2-40B4-BE49-F238E27FC236}">
                <a16:creationId xmlns:a16="http://schemas.microsoft.com/office/drawing/2014/main" id="{E7745A86-CFD1-21DE-FE54-49741F6EE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690" y="478396"/>
            <a:ext cx="6290310" cy="244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yellow text on a black background&#10;&#10;Description automatically generated">
            <a:extLst>
              <a:ext uri="{FF2B5EF4-FFF2-40B4-BE49-F238E27FC236}">
                <a16:creationId xmlns:a16="http://schemas.microsoft.com/office/drawing/2014/main" id="{633DA921-CED4-F40C-0E16-4A00EB9DE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37" y="4032526"/>
            <a:ext cx="2214462" cy="1005836"/>
          </a:xfrm>
          <a:prstGeom prst="rect">
            <a:avLst/>
          </a:prstGeom>
        </p:spPr>
      </p:pic>
      <p:pic>
        <p:nvPicPr>
          <p:cNvPr id="14" name="Picture 13" descr="A black and white hedgehog in a yellow circle&#10;&#10;Description automatically generated">
            <a:extLst>
              <a:ext uri="{FF2B5EF4-FFF2-40B4-BE49-F238E27FC236}">
                <a16:creationId xmlns:a16="http://schemas.microsoft.com/office/drawing/2014/main" id="{21117AE1-BED0-33DA-EB00-990BA234C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766" y="4032526"/>
            <a:ext cx="872114" cy="872114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4D07A31-3BFF-2973-1CAD-2E33C8173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08" y="5232483"/>
            <a:ext cx="2686477" cy="63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2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4FBA3F-A1A6-B4AA-D24E-974D0808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Přehled nástrojů</a:t>
            </a:r>
          </a:p>
        </p:txBody>
      </p:sp>
      <p:pic>
        <p:nvPicPr>
          <p:cNvPr id="12" name="Picture 11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9DF239C8-5193-5C55-47DC-5304F15C4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18" y="1222514"/>
            <a:ext cx="10536963" cy="518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7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E369C8E-48F2-48DC-8AB8-02FC0184BA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3132" y="4004867"/>
            <a:ext cx="6841412" cy="340737"/>
          </a:xfrm>
        </p:spPr>
        <p:txBody>
          <a:bodyPr vert="horz" lIns="0" tIns="0" rIns="0" bIns="0" rtlCol="0" anchor="t">
            <a:noAutofit/>
          </a:bodyPr>
          <a:lstStyle/>
          <a:p>
            <a:pPr fontAlgn="base"/>
            <a:endParaRPr lang="en-US" sz="2800" dirty="0">
              <a:solidFill>
                <a:schemeClr val="bg1"/>
              </a:solidFill>
            </a:endParaRPr>
          </a:p>
          <a:p>
            <a:pPr fontAlgn="base"/>
            <a:endParaRPr lang="en-US" sz="2800" dirty="0"/>
          </a:p>
          <a:p>
            <a:endParaRPr lang="en-GB" sz="28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813E01C-1925-4824-BF44-0D2FCAE4C6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176" y="2417929"/>
            <a:ext cx="5309778" cy="101107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Live coding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1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2CE015-01D2-555D-B551-877C0D83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Co s tím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214FA-BFCF-0F9E-959A-CB4C3D0492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000"/>
              <a:t>trade-offs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/>
              <a:t>horší performance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/>
              <a:t>větší bundle size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/>
              <a:t>delší build 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000"/>
              <a:t>moc široká podpora zhorší UX</a:t>
            </a:r>
            <a:br>
              <a:rPr lang="cs-CZ" sz="2000"/>
            </a:br>
            <a:r>
              <a:rPr lang="cs-CZ" sz="2000"/>
              <a:t>všem ostatním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2000"/>
              <a:t>musíme hledat balanc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sz="2400"/>
          </a:p>
        </p:txBody>
      </p:sp>
      <p:pic>
        <p:nvPicPr>
          <p:cNvPr id="3" name="Picture 2" descr="A grave stone with a sign and flowers&#10;&#10;Description automatically generated">
            <a:extLst>
              <a:ext uri="{FF2B5EF4-FFF2-40B4-BE49-F238E27FC236}">
                <a16:creationId xmlns:a16="http://schemas.microsoft.com/office/drawing/2014/main" id="{F6C2F9B9-C948-0C5D-2A46-6383DACFC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785" y="1696002"/>
            <a:ext cx="5783258" cy="403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3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952C-BCFB-D930-5B1B-51929A3C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6" y="2077664"/>
            <a:ext cx="3395106" cy="839794"/>
          </a:xfrm>
        </p:spPr>
        <p:txBody>
          <a:bodyPr/>
          <a:lstStyle/>
          <a:p>
            <a:r>
              <a:rPr lang="en-GB" sz="3200"/>
              <a:t>Děkuju za pozornost!</a:t>
            </a:r>
            <a:br>
              <a:rPr lang="en-GB" sz="3200"/>
            </a:br>
            <a:endParaRPr lang="cs-CZ" sz="32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0F9A8-3B46-467A-B280-8A338EEBC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3235" y="1073426"/>
            <a:ext cx="5550969" cy="5049078"/>
          </a:xfrm>
        </p:spPr>
        <p:txBody>
          <a:bodyPr/>
          <a:lstStyle/>
          <a:p>
            <a:r>
              <a:rPr lang="cs-CZ" sz="2000">
                <a:hlinkClick r:id="rId2"/>
              </a:rPr>
              <a:t>https://github.com/honzahruby/rg-demo</a:t>
            </a:r>
          </a:p>
          <a:p>
            <a:endParaRPr lang="cs-CZ" sz="2000">
              <a:hlinkClick r:id="rId2"/>
            </a:endParaRPr>
          </a:p>
          <a:p>
            <a:r>
              <a:rPr lang="cs-CZ" sz="2000">
                <a:hlinkClick r:id="rId2"/>
              </a:rPr>
              <a:t>https://developers.mews.com</a:t>
            </a:r>
            <a:endParaRPr lang="cs-CZ" sz="2000"/>
          </a:p>
          <a:p>
            <a:endParaRPr lang="cs-CZ" sz="2000"/>
          </a:p>
          <a:p>
            <a:endParaRPr lang="cs-CZ" sz="2000"/>
          </a:p>
          <a:p>
            <a:endParaRPr lang="cs-CZ" sz="2000"/>
          </a:p>
          <a:p>
            <a:endParaRPr lang="cs-CZ" sz="2000"/>
          </a:p>
          <a:p>
            <a:endParaRPr lang="cs-CZ" sz="2000"/>
          </a:p>
          <a:p>
            <a:endParaRPr lang="cs-CZ" sz="200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E7E0EB-8C6B-BD48-B087-299B8DDE1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6" y="737170"/>
            <a:ext cx="1355012" cy="172565"/>
          </a:xfrm>
          <a:prstGeom prst="rect">
            <a:avLst/>
          </a:prstGeom>
        </p:spPr>
      </p:pic>
      <p:pic>
        <p:nvPicPr>
          <p:cNvPr id="9" name="Picture 8" descr="A qr code with a cat&#10;&#10;Description automatically generated">
            <a:extLst>
              <a:ext uri="{FF2B5EF4-FFF2-40B4-BE49-F238E27FC236}">
                <a16:creationId xmlns:a16="http://schemas.microsoft.com/office/drawing/2014/main" id="{6DCC8154-15FB-3EE8-1B0D-10A7B565E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75" y="2694493"/>
            <a:ext cx="3665517" cy="366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59014"/>
      </p:ext>
    </p:extLst>
  </p:cSld>
  <p:clrMapOvr>
    <a:masterClrMapping/>
  </p:clrMapOvr>
</p:sld>
</file>

<file path=ppt/theme/theme1.xml><?xml version="1.0" encoding="utf-8"?>
<a:theme xmlns:a="http://schemas.openxmlformats.org/drawingml/2006/main" name="Full Page/Dividers">
  <a:themeElements>
    <a:clrScheme name="Mews">
      <a:dk1>
        <a:sysClr val="windowText" lastClr="000000"/>
      </a:dk1>
      <a:lt1>
        <a:sysClr val="window" lastClr="FFFFFF"/>
      </a:lt1>
      <a:dk2>
        <a:srgbClr val="000000"/>
      </a:dk2>
      <a:lt2>
        <a:srgbClr val="EDECEB"/>
      </a:lt2>
      <a:accent1>
        <a:srgbClr val="FF5E64"/>
      </a:accent1>
      <a:accent2>
        <a:srgbClr val="C5CED6"/>
      </a:accent2>
      <a:accent3>
        <a:srgbClr val="D6C9D0"/>
      </a:accent3>
      <a:accent4>
        <a:srgbClr val="8F9682"/>
      </a:accent4>
      <a:accent5>
        <a:srgbClr val="757380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57249CC711C44798E21520940EED42" ma:contentTypeVersion="18" ma:contentTypeDescription="Create a new document." ma:contentTypeScope="" ma:versionID="a4ea6fb11a8864b3e7aba698c8b4a90b">
  <xsd:schema xmlns:xsd="http://www.w3.org/2001/XMLSchema" xmlns:xs="http://www.w3.org/2001/XMLSchema" xmlns:p="http://schemas.microsoft.com/office/2006/metadata/properties" xmlns:ns1="http://schemas.microsoft.com/sharepoint/v3" xmlns:ns2="0b6d736b-32af-402c-82a1-4d5dce37d3c1" xmlns:ns3="f8e9ea6b-1282-4408-851b-72f94d73e73e" targetNamespace="http://schemas.microsoft.com/office/2006/metadata/properties" ma:root="true" ma:fieldsID="833dbaf70ba1aec217f620e03930df12" ns1:_="" ns2:_="" ns3:_="">
    <xsd:import namespace="http://schemas.microsoft.com/sharepoint/v3"/>
    <xsd:import namespace="0b6d736b-32af-402c-82a1-4d5dce37d3c1"/>
    <xsd:import namespace="f8e9ea6b-1282-4408-851b-72f94d73e73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6d736b-32af-402c-82a1-4d5dce37d3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063b42cc-9157-4fc4-ae6f-4ad4cd7b4272}" ma:internalName="TaxCatchAll" ma:showField="CatchAllData" ma:web="0b6d736b-32af-402c-82a1-4d5dce37d3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e9ea6b-1282-4408-851b-72f94d73e7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039e0406-7365-48e0-bb37-1c6330d525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b6d736b-32af-402c-82a1-4d5dce37d3c1">
      <UserInfo>
        <DisplayName>Tracy Maraj</DisplayName>
        <AccountId>27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  <lcf76f155ced4ddcb4097134ff3c332f xmlns="f8e9ea6b-1282-4408-851b-72f94d73e73e">
      <Terms xmlns="http://schemas.microsoft.com/office/infopath/2007/PartnerControls"/>
    </lcf76f155ced4ddcb4097134ff3c332f>
    <TaxCatchAll xmlns="0b6d736b-32af-402c-82a1-4d5dce37d3c1" xsi:nil="true"/>
  </documentManagement>
</p:properties>
</file>

<file path=customXml/itemProps1.xml><?xml version="1.0" encoding="utf-8"?>
<ds:datastoreItem xmlns:ds="http://schemas.openxmlformats.org/officeDocument/2006/customXml" ds:itemID="{1E02BB8E-3B11-4FE2-86FB-13826E2F25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6d736b-32af-402c-82a1-4d5dce37d3c1"/>
    <ds:schemaRef ds:uri="f8e9ea6b-1282-4408-851b-72f94d73e7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AD83CF-C5E0-4DA6-A064-EE3E5628DE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597639-6C4C-49CD-A42F-B4BE88108CFD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0b6d736b-32af-402c-82a1-4d5dce37d3c1"/>
    <ds:schemaRef ds:uri="http://schemas.openxmlformats.org/package/2006/metadata/core-properties"/>
    <ds:schemaRef ds:uri="f8e9ea6b-1282-4408-851b-72f94d73e73e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a6a83988-1aee-4392-ba6c-a6f6876d6c54}" enabled="1" method="Standard" siteId="{afdb37c2-13f1-4a78-b91e-85749ac8e80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2105</TotalTime>
  <Words>198</Words>
  <Application>Microsoft Macintosh PowerPoint</Application>
  <PresentationFormat>Widescreen</PresentationFormat>
  <Paragraphs>54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Full Page/Dividers</vt:lpstr>
      <vt:lpstr>PowerPoint Presentation</vt:lpstr>
      <vt:lpstr>O mně</vt:lpstr>
      <vt:lpstr>Kdo řešil podobný problém?</vt:lpstr>
      <vt:lpstr>Proč to potřebujeme</vt:lpstr>
      <vt:lpstr>Přehled nástrojů</vt:lpstr>
      <vt:lpstr>PowerPoint Presentation</vt:lpstr>
      <vt:lpstr>Co s tím</vt:lpstr>
      <vt:lpstr>Děkuju za pozornost!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Maclean</dc:creator>
  <cp:lastModifiedBy>Jan Hruby</cp:lastModifiedBy>
  <cp:revision>172</cp:revision>
  <dcterms:created xsi:type="dcterms:W3CDTF">2020-09-03T08:57:13Z</dcterms:created>
  <dcterms:modified xsi:type="dcterms:W3CDTF">2023-10-20T10:36:34Z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0x0101000457249CC711C44798E21520940EED42</vt:lpwstr>
  </property>
</Properties>
</file>