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64" r:id="rId2"/>
  </p:sldMasterIdLst>
  <p:notesMasterIdLst>
    <p:notesMasterId r:id="rId17"/>
  </p:notesMasterIdLst>
  <p:handoutMasterIdLst>
    <p:handoutMasterId r:id="rId18"/>
  </p:handoutMasterIdLst>
  <p:sldIdLst>
    <p:sldId id="256" r:id="rId3"/>
    <p:sldId id="268" r:id="rId4"/>
    <p:sldId id="257" r:id="rId5"/>
    <p:sldId id="258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9" r:id="rId15"/>
    <p:sldId id="278" r:id="rId16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000000"/>
    <a:srgbClr val="FADA7A"/>
    <a:srgbClr val="FDF1D7"/>
  </p:clrMru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968" autoAdjust="0"/>
  </p:normalViewPr>
  <p:slideViewPr>
    <p:cSldViewPr>
      <p:cViewPr varScale="1">
        <p:scale>
          <a:sx n="98" d="100"/>
          <a:sy n="98" d="100"/>
        </p:scale>
        <p:origin x="-1992" y="-96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68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8EB6F2-8C13-456B-AA51-FD4E175AB0CD}" type="doc">
      <dgm:prSet loTypeId="urn:microsoft.com/office/officeart/2005/8/layout/lProcess1" loCatId="process" qsTypeId="urn:microsoft.com/office/officeart/2005/8/quickstyle/3d1" qsCatId="3D" csTypeId="urn:microsoft.com/office/officeart/2005/8/colors/accent3_5" csCatId="accent3" phldr="1"/>
      <dgm:spPr/>
      <dgm:t>
        <a:bodyPr/>
        <a:lstStyle/>
        <a:p>
          <a:endParaRPr lang="cs-CZ"/>
        </a:p>
      </dgm:t>
    </dgm:pt>
    <dgm:pt modelId="{DABEB6FC-CB0D-49D9-A13A-449CDEABFD9E}">
      <dgm:prSet phldrT="[Text]"/>
      <dgm:spPr>
        <a:solidFill>
          <a:srgbClr val="00B0F0"/>
        </a:solidFill>
      </dgm:spPr>
      <dgm:t>
        <a:bodyPr/>
        <a:lstStyle/>
        <a:p>
          <a:r>
            <a:rPr lang="cs-CZ" dirty="0" err="1" smtClean="0"/>
            <a:t>Tracing</a:t>
          </a:r>
          <a:r>
            <a:rPr lang="cs-CZ" dirty="0" smtClean="0"/>
            <a:t> (sledovací) mód</a:t>
          </a:r>
          <a:endParaRPr lang="cs-CZ" dirty="0"/>
        </a:p>
      </dgm:t>
    </dgm:pt>
    <dgm:pt modelId="{33DC662A-27A2-448D-86F4-EBBE44C80565}" type="parTrans" cxnId="{74B66FA3-6B44-4633-8A67-85F1A5BA55E1}">
      <dgm:prSet/>
      <dgm:spPr/>
      <dgm:t>
        <a:bodyPr/>
        <a:lstStyle/>
        <a:p>
          <a:endParaRPr lang="cs-CZ"/>
        </a:p>
      </dgm:t>
    </dgm:pt>
    <dgm:pt modelId="{45EF0E2E-E026-47F3-B1C5-3843D01C1028}" type="sibTrans" cxnId="{74B66FA3-6B44-4633-8A67-85F1A5BA55E1}">
      <dgm:prSet/>
      <dgm:spPr/>
      <dgm:t>
        <a:bodyPr/>
        <a:lstStyle/>
        <a:p>
          <a:endParaRPr lang="cs-CZ"/>
        </a:p>
      </dgm:t>
    </dgm:pt>
    <dgm:pt modelId="{EAEF178B-6756-43B8-99F0-C21FF358D080}">
      <dgm:prSet phldrT="[Text]"/>
      <dgm:spPr/>
      <dgm:t>
        <a:bodyPr/>
        <a:lstStyle/>
        <a:p>
          <a:r>
            <a:rPr lang="cs-CZ" dirty="0" smtClean="0"/>
            <a:t>Exaktní (každou metodu)</a:t>
          </a:r>
          <a:endParaRPr lang="cs-CZ" dirty="0"/>
        </a:p>
      </dgm:t>
    </dgm:pt>
    <dgm:pt modelId="{21132A8A-1EBA-4063-9AFC-7A80F7EEACCD}" type="parTrans" cxnId="{9B94E8C8-77AB-442C-9DF0-BA62B91F3D82}">
      <dgm:prSet/>
      <dgm:spPr/>
      <dgm:t>
        <a:bodyPr/>
        <a:lstStyle/>
        <a:p>
          <a:endParaRPr lang="cs-CZ"/>
        </a:p>
      </dgm:t>
    </dgm:pt>
    <dgm:pt modelId="{CBB58C78-2A97-4B6E-8A6F-85902C28CE36}" type="sibTrans" cxnId="{9B94E8C8-77AB-442C-9DF0-BA62B91F3D82}">
      <dgm:prSet/>
      <dgm:spPr/>
      <dgm:t>
        <a:bodyPr/>
        <a:lstStyle/>
        <a:p>
          <a:endParaRPr lang="cs-CZ"/>
        </a:p>
      </dgm:t>
    </dgm:pt>
    <dgm:pt modelId="{BEA37728-C645-4C80-B8EE-91A8C2D6B972}">
      <dgm:prSet phldrT="[Text]"/>
      <dgm:spPr/>
      <dgm:t>
        <a:bodyPr/>
        <a:lstStyle/>
        <a:p>
          <a:r>
            <a:rPr lang="cs-CZ" dirty="0" smtClean="0"/>
            <a:t>Přesný</a:t>
          </a:r>
          <a:endParaRPr lang="cs-CZ" dirty="0"/>
        </a:p>
      </dgm:t>
    </dgm:pt>
    <dgm:pt modelId="{EEB9BAC5-1EF8-4F62-95B8-01F2FD3CB513}" type="parTrans" cxnId="{83AAABCF-5837-46FA-AE6E-4C2F1339F695}">
      <dgm:prSet/>
      <dgm:spPr/>
      <dgm:t>
        <a:bodyPr/>
        <a:lstStyle/>
        <a:p>
          <a:endParaRPr lang="cs-CZ"/>
        </a:p>
      </dgm:t>
    </dgm:pt>
    <dgm:pt modelId="{57EB8F12-DD98-49BF-8681-95B316145CB4}" type="sibTrans" cxnId="{83AAABCF-5837-46FA-AE6E-4C2F1339F695}">
      <dgm:prSet/>
      <dgm:spPr/>
      <dgm:t>
        <a:bodyPr/>
        <a:lstStyle/>
        <a:p>
          <a:endParaRPr lang="cs-CZ"/>
        </a:p>
      </dgm:t>
    </dgm:pt>
    <dgm:pt modelId="{D5747108-A03F-4138-B887-981B3EE50A48}">
      <dgm:prSet phldrT="[Text]"/>
      <dgm:spPr>
        <a:solidFill>
          <a:srgbClr val="92D050"/>
        </a:solidFill>
      </dgm:spPr>
      <dgm:t>
        <a:bodyPr/>
        <a:lstStyle/>
        <a:p>
          <a:r>
            <a:rPr lang="cs-CZ" dirty="0" err="1" smtClean="0"/>
            <a:t>Sampling</a:t>
          </a:r>
          <a:r>
            <a:rPr lang="cs-CZ" dirty="0" smtClean="0"/>
            <a:t> (vzorkovací) mód</a:t>
          </a:r>
          <a:endParaRPr lang="cs-CZ" dirty="0"/>
        </a:p>
      </dgm:t>
    </dgm:pt>
    <dgm:pt modelId="{1EA7559E-244E-48E4-BED5-AEED435ADBE8}" type="parTrans" cxnId="{42BCF77E-D3B6-4576-944A-36B5CCE21F6B}">
      <dgm:prSet/>
      <dgm:spPr/>
      <dgm:t>
        <a:bodyPr/>
        <a:lstStyle/>
        <a:p>
          <a:endParaRPr lang="cs-CZ"/>
        </a:p>
      </dgm:t>
    </dgm:pt>
    <dgm:pt modelId="{46C3C6F0-EFAE-4C9A-A354-ED51DE02A92E}" type="sibTrans" cxnId="{42BCF77E-D3B6-4576-944A-36B5CCE21F6B}">
      <dgm:prSet/>
      <dgm:spPr/>
      <dgm:t>
        <a:bodyPr/>
        <a:lstStyle/>
        <a:p>
          <a:endParaRPr lang="cs-CZ"/>
        </a:p>
      </dgm:t>
    </dgm:pt>
    <dgm:pt modelId="{26AFEA52-6ED7-42BA-83EB-BD53F3D6EAC4}">
      <dgm:prSet phldrT="[Text]"/>
      <dgm:spPr/>
      <dgm:t>
        <a:bodyPr/>
        <a:lstStyle/>
        <a:p>
          <a:r>
            <a:rPr lang="cs-CZ" dirty="0" smtClean="0"/>
            <a:t>Stochastický (jen významné metody)</a:t>
          </a:r>
          <a:endParaRPr lang="cs-CZ" dirty="0"/>
        </a:p>
      </dgm:t>
    </dgm:pt>
    <dgm:pt modelId="{0EA2FB40-4CED-47F9-B8C0-1C059EAF388E}" type="parTrans" cxnId="{2D1353C1-AFEB-432F-A3CB-6BBA4E294CB4}">
      <dgm:prSet/>
      <dgm:spPr/>
      <dgm:t>
        <a:bodyPr/>
        <a:lstStyle/>
        <a:p>
          <a:endParaRPr lang="cs-CZ"/>
        </a:p>
      </dgm:t>
    </dgm:pt>
    <dgm:pt modelId="{921BCA78-1D85-49C4-909A-2DFF8E45CBD6}" type="sibTrans" cxnId="{2D1353C1-AFEB-432F-A3CB-6BBA4E294CB4}">
      <dgm:prSet/>
      <dgm:spPr/>
      <dgm:t>
        <a:bodyPr/>
        <a:lstStyle/>
        <a:p>
          <a:endParaRPr lang="cs-CZ"/>
        </a:p>
      </dgm:t>
    </dgm:pt>
    <dgm:pt modelId="{449AC729-5D14-4971-A96F-9A3260B9C32E}">
      <dgm:prSet phldrT="[Text]"/>
      <dgm:spPr/>
      <dgm:t>
        <a:bodyPr/>
        <a:lstStyle/>
        <a:p>
          <a:r>
            <a:rPr lang="cs-CZ" dirty="0" smtClean="0"/>
            <a:t>Pouze trendy</a:t>
          </a:r>
          <a:endParaRPr lang="cs-CZ" dirty="0"/>
        </a:p>
      </dgm:t>
    </dgm:pt>
    <dgm:pt modelId="{F043EEF0-AED9-42A5-B99D-8A94163C43CD}" type="parTrans" cxnId="{1AB4DB6A-8020-48DB-9F8E-91BD13F4CABB}">
      <dgm:prSet/>
      <dgm:spPr/>
      <dgm:t>
        <a:bodyPr/>
        <a:lstStyle/>
        <a:p>
          <a:endParaRPr lang="cs-CZ"/>
        </a:p>
      </dgm:t>
    </dgm:pt>
    <dgm:pt modelId="{168BE1C8-09E9-4D0C-901B-7FA1FD076B06}" type="sibTrans" cxnId="{1AB4DB6A-8020-48DB-9F8E-91BD13F4CABB}">
      <dgm:prSet/>
      <dgm:spPr/>
      <dgm:t>
        <a:bodyPr/>
        <a:lstStyle/>
        <a:p>
          <a:endParaRPr lang="cs-CZ"/>
        </a:p>
      </dgm:t>
    </dgm:pt>
    <dgm:pt modelId="{A8FF7A79-0F02-4633-844F-021F201437FD}">
      <dgm:prSet phldrT="[Text]"/>
      <dgm:spPr/>
      <dgm:t>
        <a:bodyPr/>
        <a:lstStyle/>
        <a:p>
          <a:r>
            <a:rPr lang="cs-CZ" dirty="0" smtClean="0"/>
            <a:t>Výkonnostní nároky</a:t>
          </a:r>
          <a:endParaRPr lang="cs-CZ" dirty="0"/>
        </a:p>
      </dgm:t>
    </dgm:pt>
    <dgm:pt modelId="{ED66F44F-A9C6-4653-82A1-C00A25451F10}" type="parTrans" cxnId="{C52714CE-3213-4F25-A4FD-D1B1B5903696}">
      <dgm:prSet/>
      <dgm:spPr/>
      <dgm:t>
        <a:bodyPr/>
        <a:lstStyle/>
        <a:p>
          <a:endParaRPr lang="cs-CZ"/>
        </a:p>
      </dgm:t>
    </dgm:pt>
    <dgm:pt modelId="{E03DD07B-E5E4-46D0-A83E-C37BF9592155}" type="sibTrans" cxnId="{C52714CE-3213-4F25-A4FD-D1B1B5903696}">
      <dgm:prSet/>
      <dgm:spPr/>
      <dgm:t>
        <a:bodyPr/>
        <a:lstStyle/>
        <a:p>
          <a:endParaRPr lang="cs-CZ"/>
        </a:p>
      </dgm:t>
    </dgm:pt>
    <dgm:pt modelId="{433DB8C3-56E5-4CC6-A210-D2530A806023}">
      <dgm:prSet phldrT="[Text]"/>
      <dgm:spPr/>
      <dgm:t>
        <a:bodyPr/>
        <a:lstStyle/>
        <a:p>
          <a:r>
            <a:rPr lang="cs-CZ" dirty="0" smtClean="0"/>
            <a:t>Velmi rychlý</a:t>
          </a:r>
          <a:endParaRPr lang="cs-CZ" dirty="0"/>
        </a:p>
      </dgm:t>
    </dgm:pt>
    <dgm:pt modelId="{54F014CC-80AB-4047-92FC-856671E4F4FB}" type="parTrans" cxnId="{C0D332B8-2C1C-4ADD-85F6-A152B7159A4D}">
      <dgm:prSet/>
      <dgm:spPr/>
      <dgm:t>
        <a:bodyPr/>
        <a:lstStyle/>
        <a:p>
          <a:endParaRPr lang="cs-CZ"/>
        </a:p>
      </dgm:t>
    </dgm:pt>
    <dgm:pt modelId="{D5930590-F2FF-4542-AA54-1A9663997C25}" type="sibTrans" cxnId="{C0D332B8-2C1C-4ADD-85F6-A152B7159A4D}">
      <dgm:prSet/>
      <dgm:spPr/>
      <dgm:t>
        <a:bodyPr/>
        <a:lstStyle/>
        <a:p>
          <a:endParaRPr lang="cs-CZ"/>
        </a:p>
      </dgm:t>
    </dgm:pt>
    <dgm:pt modelId="{445410D9-895B-477C-9C3D-BE5C974796B5}" type="pres">
      <dgm:prSet presAssocID="{B58EB6F2-8C13-456B-AA51-FD4E175AB0C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cs-CZ"/>
        </a:p>
      </dgm:t>
    </dgm:pt>
    <dgm:pt modelId="{FD162C62-2EF6-41E8-9AA8-FA2A1A8FD196}" type="pres">
      <dgm:prSet presAssocID="{DABEB6FC-CB0D-49D9-A13A-449CDEABFD9E}" presName="vertFlow" presStyleCnt="0"/>
      <dgm:spPr/>
    </dgm:pt>
    <dgm:pt modelId="{8CF6A270-B4DD-461B-AE00-BBD46BDD8E02}" type="pres">
      <dgm:prSet presAssocID="{DABEB6FC-CB0D-49D9-A13A-449CDEABFD9E}" presName="header" presStyleLbl="node1" presStyleIdx="0" presStyleCnt="2"/>
      <dgm:spPr/>
      <dgm:t>
        <a:bodyPr/>
        <a:lstStyle/>
        <a:p>
          <a:endParaRPr lang="cs-CZ"/>
        </a:p>
      </dgm:t>
    </dgm:pt>
    <dgm:pt modelId="{EF609D06-A8B0-4F5F-9F51-7F4255D1C1F0}" type="pres">
      <dgm:prSet presAssocID="{21132A8A-1EBA-4063-9AFC-7A80F7EEACCD}" presName="parTrans" presStyleLbl="sibTrans2D1" presStyleIdx="0" presStyleCnt="6"/>
      <dgm:spPr/>
      <dgm:t>
        <a:bodyPr/>
        <a:lstStyle/>
        <a:p>
          <a:endParaRPr lang="cs-CZ"/>
        </a:p>
      </dgm:t>
    </dgm:pt>
    <dgm:pt modelId="{B97758EA-17B6-4EF0-BF22-010FB75AA0A2}" type="pres">
      <dgm:prSet presAssocID="{EAEF178B-6756-43B8-99F0-C21FF358D080}" presName="child" presStyleLbl="alignAccFollow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D2B9B8CF-6F72-42AC-AC6A-C6C6A36A3598}" type="pres">
      <dgm:prSet presAssocID="{CBB58C78-2A97-4B6E-8A6F-85902C28CE36}" presName="sibTrans" presStyleLbl="sibTrans2D1" presStyleIdx="1" presStyleCnt="6"/>
      <dgm:spPr/>
      <dgm:t>
        <a:bodyPr/>
        <a:lstStyle/>
        <a:p>
          <a:endParaRPr lang="cs-CZ"/>
        </a:p>
      </dgm:t>
    </dgm:pt>
    <dgm:pt modelId="{C2E7685E-8C19-48A9-BDC5-1F95FA7B9696}" type="pres">
      <dgm:prSet presAssocID="{BEA37728-C645-4C80-B8EE-91A8C2D6B972}" presName="child" presStyleLbl="alignAccFollow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926FECFA-953C-415A-B0F9-BA4899E98B89}" type="pres">
      <dgm:prSet presAssocID="{57EB8F12-DD98-49BF-8681-95B316145CB4}" presName="sibTrans" presStyleLbl="sibTrans2D1" presStyleIdx="2" presStyleCnt="6"/>
      <dgm:spPr/>
      <dgm:t>
        <a:bodyPr/>
        <a:lstStyle/>
        <a:p>
          <a:endParaRPr lang="cs-CZ"/>
        </a:p>
      </dgm:t>
    </dgm:pt>
    <dgm:pt modelId="{0528410C-C66F-4E05-A854-7B5EF2D86EF9}" type="pres">
      <dgm:prSet presAssocID="{A8FF7A79-0F02-4633-844F-021F201437FD}" presName="child" presStyleLbl="alignAccFollow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34E586E6-F263-46E9-A7A8-6F3E55A54202}" type="pres">
      <dgm:prSet presAssocID="{DABEB6FC-CB0D-49D9-A13A-449CDEABFD9E}" presName="hSp" presStyleCnt="0"/>
      <dgm:spPr/>
    </dgm:pt>
    <dgm:pt modelId="{5BD7339A-7DD7-41F6-9389-395DC2A33A26}" type="pres">
      <dgm:prSet presAssocID="{D5747108-A03F-4138-B887-981B3EE50A48}" presName="vertFlow" presStyleCnt="0"/>
      <dgm:spPr/>
    </dgm:pt>
    <dgm:pt modelId="{FB96D6D5-3D72-4539-BC59-436B3859B6E8}" type="pres">
      <dgm:prSet presAssocID="{D5747108-A03F-4138-B887-981B3EE50A48}" presName="header" presStyleLbl="node1" presStyleIdx="1" presStyleCnt="2"/>
      <dgm:spPr/>
      <dgm:t>
        <a:bodyPr/>
        <a:lstStyle/>
        <a:p>
          <a:endParaRPr lang="cs-CZ"/>
        </a:p>
      </dgm:t>
    </dgm:pt>
    <dgm:pt modelId="{42DBA450-2CDE-44F4-BEAE-0FF103BBB065}" type="pres">
      <dgm:prSet presAssocID="{0EA2FB40-4CED-47F9-B8C0-1C059EAF388E}" presName="parTrans" presStyleLbl="sibTrans2D1" presStyleIdx="3" presStyleCnt="6"/>
      <dgm:spPr/>
      <dgm:t>
        <a:bodyPr/>
        <a:lstStyle/>
        <a:p>
          <a:endParaRPr lang="cs-CZ"/>
        </a:p>
      </dgm:t>
    </dgm:pt>
    <dgm:pt modelId="{A2BCC874-56E0-4F62-8D44-52D5C4771F54}" type="pres">
      <dgm:prSet presAssocID="{26AFEA52-6ED7-42BA-83EB-BD53F3D6EAC4}" presName="child" presStyleLbl="alignAccFollow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90B6F80A-5D68-485A-93EC-B3EF86A841DA}" type="pres">
      <dgm:prSet presAssocID="{921BCA78-1D85-49C4-909A-2DFF8E45CBD6}" presName="sibTrans" presStyleLbl="sibTrans2D1" presStyleIdx="4" presStyleCnt="6"/>
      <dgm:spPr/>
      <dgm:t>
        <a:bodyPr/>
        <a:lstStyle/>
        <a:p>
          <a:endParaRPr lang="cs-CZ"/>
        </a:p>
      </dgm:t>
    </dgm:pt>
    <dgm:pt modelId="{503810FD-D2EE-4193-8318-4844B909A3B1}" type="pres">
      <dgm:prSet presAssocID="{449AC729-5D14-4971-A96F-9A3260B9C32E}" presName="child" presStyleLbl="alignAccFollow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7BF72D44-E6BE-4B89-A605-F1735702989F}" type="pres">
      <dgm:prSet presAssocID="{168BE1C8-09E9-4D0C-901B-7FA1FD076B06}" presName="sibTrans" presStyleLbl="sibTrans2D1" presStyleIdx="5" presStyleCnt="6"/>
      <dgm:spPr/>
      <dgm:t>
        <a:bodyPr/>
        <a:lstStyle/>
        <a:p>
          <a:endParaRPr lang="cs-CZ"/>
        </a:p>
      </dgm:t>
    </dgm:pt>
    <dgm:pt modelId="{170CE83A-BB5C-43F0-85DB-67EEE91A72D0}" type="pres">
      <dgm:prSet presAssocID="{433DB8C3-56E5-4CC6-A210-D2530A806023}" presName="child" presStyleLbl="alignAccFollow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FE4B1F67-BA7F-48A3-AE99-3BB2C8AB805B}" type="presOf" srcId="{57EB8F12-DD98-49BF-8681-95B316145CB4}" destId="{926FECFA-953C-415A-B0F9-BA4899E98B89}" srcOrd="0" destOrd="0" presId="urn:microsoft.com/office/officeart/2005/8/layout/lProcess1"/>
    <dgm:cxn modelId="{1AB4DB6A-8020-48DB-9F8E-91BD13F4CABB}" srcId="{D5747108-A03F-4138-B887-981B3EE50A48}" destId="{449AC729-5D14-4971-A96F-9A3260B9C32E}" srcOrd="1" destOrd="0" parTransId="{F043EEF0-AED9-42A5-B99D-8A94163C43CD}" sibTransId="{168BE1C8-09E9-4D0C-901B-7FA1FD076B06}"/>
    <dgm:cxn modelId="{CD765AB7-F2AB-427F-8518-A5B494A86CAC}" type="presOf" srcId="{26AFEA52-6ED7-42BA-83EB-BD53F3D6EAC4}" destId="{A2BCC874-56E0-4F62-8D44-52D5C4771F54}" srcOrd="0" destOrd="0" presId="urn:microsoft.com/office/officeart/2005/8/layout/lProcess1"/>
    <dgm:cxn modelId="{74B66FA3-6B44-4633-8A67-85F1A5BA55E1}" srcId="{B58EB6F2-8C13-456B-AA51-FD4E175AB0CD}" destId="{DABEB6FC-CB0D-49D9-A13A-449CDEABFD9E}" srcOrd="0" destOrd="0" parTransId="{33DC662A-27A2-448D-86F4-EBBE44C80565}" sibTransId="{45EF0E2E-E026-47F3-B1C5-3843D01C1028}"/>
    <dgm:cxn modelId="{C0D332B8-2C1C-4ADD-85F6-A152B7159A4D}" srcId="{D5747108-A03F-4138-B887-981B3EE50A48}" destId="{433DB8C3-56E5-4CC6-A210-D2530A806023}" srcOrd="2" destOrd="0" parTransId="{54F014CC-80AB-4047-92FC-856671E4F4FB}" sibTransId="{D5930590-F2FF-4542-AA54-1A9663997C25}"/>
    <dgm:cxn modelId="{D5F14876-1B86-42FB-A16C-C9CFD97A804E}" type="presOf" srcId="{EAEF178B-6756-43B8-99F0-C21FF358D080}" destId="{B97758EA-17B6-4EF0-BF22-010FB75AA0A2}" srcOrd="0" destOrd="0" presId="urn:microsoft.com/office/officeart/2005/8/layout/lProcess1"/>
    <dgm:cxn modelId="{983B2507-3FA6-4AB7-8001-10121B4F585A}" type="presOf" srcId="{433DB8C3-56E5-4CC6-A210-D2530A806023}" destId="{170CE83A-BB5C-43F0-85DB-67EEE91A72D0}" srcOrd="0" destOrd="0" presId="urn:microsoft.com/office/officeart/2005/8/layout/lProcess1"/>
    <dgm:cxn modelId="{83AAABCF-5837-46FA-AE6E-4C2F1339F695}" srcId="{DABEB6FC-CB0D-49D9-A13A-449CDEABFD9E}" destId="{BEA37728-C645-4C80-B8EE-91A8C2D6B972}" srcOrd="1" destOrd="0" parTransId="{EEB9BAC5-1EF8-4F62-95B8-01F2FD3CB513}" sibTransId="{57EB8F12-DD98-49BF-8681-95B316145CB4}"/>
    <dgm:cxn modelId="{0B6777CE-4C90-475E-9FBC-8798F30B0B07}" type="presOf" srcId="{21132A8A-1EBA-4063-9AFC-7A80F7EEACCD}" destId="{EF609D06-A8B0-4F5F-9F51-7F4255D1C1F0}" srcOrd="0" destOrd="0" presId="urn:microsoft.com/office/officeart/2005/8/layout/lProcess1"/>
    <dgm:cxn modelId="{AA7EF159-3916-46AB-AC20-A7F12F95910E}" type="presOf" srcId="{CBB58C78-2A97-4B6E-8A6F-85902C28CE36}" destId="{D2B9B8CF-6F72-42AC-AC6A-C6C6A36A3598}" srcOrd="0" destOrd="0" presId="urn:microsoft.com/office/officeart/2005/8/layout/lProcess1"/>
    <dgm:cxn modelId="{42BCF77E-D3B6-4576-944A-36B5CCE21F6B}" srcId="{B58EB6F2-8C13-456B-AA51-FD4E175AB0CD}" destId="{D5747108-A03F-4138-B887-981B3EE50A48}" srcOrd="1" destOrd="0" parTransId="{1EA7559E-244E-48E4-BED5-AEED435ADBE8}" sibTransId="{46C3C6F0-EFAE-4C9A-A354-ED51DE02A92E}"/>
    <dgm:cxn modelId="{EE3D595E-5D15-48C0-B665-D3C948B4CDE8}" type="presOf" srcId="{168BE1C8-09E9-4D0C-901B-7FA1FD076B06}" destId="{7BF72D44-E6BE-4B89-A605-F1735702989F}" srcOrd="0" destOrd="0" presId="urn:microsoft.com/office/officeart/2005/8/layout/lProcess1"/>
    <dgm:cxn modelId="{D79CC62F-B79C-4D53-A3AD-7E6266D63A0B}" type="presOf" srcId="{449AC729-5D14-4971-A96F-9A3260B9C32E}" destId="{503810FD-D2EE-4193-8318-4844B909A3B1}" srcOrd="0" destOrd="0" presId="urn:microsoft.com/office/officeart/2005/8/layout/lProcess1"/>
    <dgm:cxn modelId="{2D1353C1-AFEB-432F-A3CB-6BBA4E294CB4}" srcId="{D5747108-A03F-4138-B887-981B3EE50A48}" destId="{26AFEA52-6ED7-42BA-83EB-BD53F3D6EAC4}" srcOrd="0" destOrd="0" parTransId="{0EA2FB40-4CED-47F9-B8C0-1C059EAF388E}" sibTransId="{921BCA78-1D85-49C4-909A-2DFF8E45CBD6}"/>
    <dgm:cxn modelId="{7C430EBE-F217-4AE7-BD7F-71AD6D4D37F1}" type="presOf" srcId="{B58EB6F2-8C13-456B-AA51-FD4E175AB0CD}" destId="{445410D9-895B-477C-9C3D-BE5C974796B5}" srcOrd="0" destOrd="0" presId="urn:microsoft.com/office/officeart/2005/8/layout/lProcess1"/>
    <dgm:cxn modelId="{38B61901-FA34-4C0A-A840-3E9326B456D8}" type="presOf" srcId="{D5747108-A03F-4138-B887-981B3EE50A48}" destId="{FB96D6D5-3D72-4539-BC59-436B3859B6E8}" srcOrd="0" destOrd="0" presId="urn:microsoft.com/office/officeart/2005/8/layout/lProcess1"/>
    <dgm:cxn modelId="{35A3DA13-8220-461D-90BC-0A9997566FB3}" type="presOf" srcId="{A8FF7A79-0F02-4633-844F-021F201437FD}" destId="{0528410C-C66F-4E05-A854-7B5EF2D86EF9}" srcOrd="0" destOrd="0" presId="urn:microsoft.com/office/officeart/2005/8/layout/lProcess1"/>
    <dgm:cxn modelId="{C52714CE-3213-4F25-A4FD-D1B1B5903696}" srcId="{DABEB6FC-CB0D-49D9-A13A-449CDEABFD9E}" destId="{A8FF7A79-0F02-4633-844F-021F201437FD}" srcOrd="2" destOrd="0" parTransId="{ED66F44F-A9C6-4653-82A1-C00A25451F10}" sibTransId="{E03DD07B-E5E4-46D0-A83E-C37BF9592155}"/>
    <dgm:cxn modelId="{20C627A3-F069-4145-AD42-D366E0C1C0CC}" type="presOf" srcId="{BEA37728-C645-4C80-B8EE-91A8C2D6B972}" destId="{C2E7685E-8C19-48A9-BDC5-1F95FA7B9696}" srcOrd="0" destOrd="0" presId="urn:microsoft.com/office/officeart/2005/8/layout/lProcess1"/>
    <dgm:cxn modelId="{5182572A-868F-470D-97BB-2A4F0F36D7CB}" type="presOf" srcId="{0EA2FB40-4CED-47F9-B8C0-1C059EAF388E}" destId="{42DBA450-2CDE-44F4-BEAE-0FF103BBB065}" srcOrd="0" destOrd="0" presId="urn:microsoft.com/office/officeart/2005/8/layout/lProcess1"/>
    <dgm:cxn modelId="{9B94E8C8-77AB-442C-9DF0-BA62B91F3D82}" srcId="{DABEB6FC-CB0D-49D9-A13A-449CDEABFD9E}" destId="{EAEF178B-6756-43B8-99F0-C21FF358D080}" srcOrd="0" destOrd="0" parTransId="{21132A8A-1EBA-4063-9AFC-7A80F7EEACCD}" sibTransId="{CBB58C78-2A97-4B6E-8A6F-85902C28CE36}"/>
    <dgm:cxn modelId="{52860DCA-F9FE-4A06-8EE0-A40CDD3E6A27}" type="presOf" srcId="{DABEB6FC-CB0D-49D9-A13A-449CDEABFD9E}" destId="{8CF6A270-B4DD-461B-AE00-BBD46BDD8E02}" srcOrd="0" destOrd="0" presId="urn:microsoft.com/office/officeart/2005/8/layout/lProcess1"/>
    <dgm:cxn modelId="{FDC1DC22-C7BE-4E7E-960B-A13681ECDCF5}" type="presOf" srcId="{921BCA78-1D85-49C4-909A-2DFF8E45CBD6}" destId="{90B6F80A-5D68-485A-93EC-B3EF86A841DA}" srcOrd="0" destOrd="0" presId="urn:microsoft.com/office/officeart/2005/8/layout/lProcess1"/>
    <dgm:cxn modelId="{071BE3AC-D2AE-4D40-99D3-885E09686B00}" type="presParOf" srcId="{445410D9-895B-477C-9C3D-BE5C974796B5}" destId="{FD162C62-2EF6-41E8-9AA8-FA2A1A8FD196}" srcOrd="0" destOrd="0" presId="urn:microsoft.com/office/officeart/2005/8/layout/lProcess1"/>
    <dgm:cxn modelId="{6CE75372-1C78-43BB-88CE-61EDDCA21C84}" type="presParOf" srcId="{FD162C62-2EF6-41E8-9AA8-FA2A1A8FD196}" destId="{8CF6A270-B4DD-461B-AE00-BBD46BDD8E02}" srcOrd="0" destOrd="0" presId="urn:microsoft.com/office/officeart/2005/8/layout/lProcess1"/>
    <dgm:cxn modelId="{F3AB4D63-9013-4D05-AF9D-B23F73A2ADD2}" type="presParOf" srcId="{FD162C62-2EF6-41E8-9AA8-FA2A1A8FD196}" destId="{EF609D06-A8B0-4F5F-9F51-7F4255D1C1F0}" srcOrd="1" destOrd="0" presId="urn:microsoft.com/office/officeart/2005/8/layout/lProcess1"/>
    <dgm:cxn modelId="{62EA7E97-B7C1-46A3-8287-76DE5EA6CAD3}" type="presParOf" srcId="{FD162C62-2EF6-41E8-9AA8-FA2A1A8FD196}" destId="{B97758EA-17B6-4EF0-BF22-010FB75AA0A2}" srcOrd="2" destOrd="0" presId="urn:microsoft.com/office/officeart/2005/8/layout/lProcess1"/>
    <dgm:cxn modelId="{507A3915-D0F3-480E-B874-91CFF667D0DE}" type="presParOf" srcId="{FD162C62-2EF6-41E8-9AA8-FA2A1A8FD196}" destId="{D2B9B8CF-6F72-42AC-AC6A-C6C6A36A3598}" srcOrd="3" destOrd="0" presId="urn:microsoft.com/office/officeart/2005/8/layout/lProcess1"/>
    <dgm:cxn modelId="{0F72F853-2FA4-4EF0-96E7-CDA9C7BC56B0}" type="presParOf" srcId="{FD162C62-2EF6-41E8-9AA8-FA2A1A8FD196}" destId="{C2E7685E-8C19-48A9-BDC5-1F95FA7B9696}" srcOrd="4" destOrd="0" presId="urn:microsoft.com/office/officeart/2005/8/layout/lProcess1"/>
    <dgm:cxn modelId="{51F0E10C-E888-42D1-B027-01327F80EFFC}" type="presParOf" srcId="{FD162C62-2EF6-41E8-9AA8-FA2A1A8FD196}" destId="{926FECFA-953C-415A-B0F9-BA4899E98B89}" srcOrd="5" destOrd="0" presId="urn:microsoft.com/office/officeart/2005/8/layout/lProcess1"/>
    <dgm:cxn modelId="{EAA922CC-BC78-49E4-B956-626087C8E72F}" type="presParOf" srcId="{FD162C62-2EF6-41E8-9AA8-FA2A1A8FD196}" destId="{0528410C-C66F-4E05-A854-7B5EF2D86EF9}" srcOrd="6" destOrd="0" presId="urn:microsoft.com/office/officeart/2005/8/layout/lProcess1"/>
    <dgm:cxn modelId="{6E8A51F9-671C-4AC1-86BD-0B82A885E006}" type="presParOf" srcId="{445410D9-895B-477C-9C3D-BE5C974796B5}" destId="{34E586E6-F263-46E9-A7A8-6F3E55A54202}" srcOrd="1" destOrd="0" presId="urn:microsoft.com/office/officeart/2005/8/layout/lProcess1"/>
    <dgm:cxn modelId="{A9D3BFCB-C0D1-42E4-99B1-7DA1A6245BF3}" type="presParOf" srcId="{445410D9-895B-477C-9C3D-BE5C974796B5}" destId="{5BD7339A-7DD7-41F6-9389-395DC2A33A26}" srcOrd="2" destOrd="0" presId="urn:microsoft.com/office/officeart/2005/8/layout/lProcess1"/>
    <dgm:cxn modelId="{A3CD4AA3-32D8-4C28-9A2E-33572DAF0371}" type="presParOf" srcId="{5BD7339A-7DD7-41F6-9389-395DC2A33A26}" destId="{FB96D6D5-3D72-4539-BC59-436B3859B6E8}" srcOrd="0" destOrd="0" presId="urn:microsoft.com/office/officeart/2005/8/layout/lProcess1"/>
    <dgm:cxn modelId="{38403D61-53F9-4D05-90BF-AFFD19BBBD82}" type="presParOf" srcId="{5BD7339A-7DD7-41F6-9389-395DC2A33A26}" destId="{42DBA450-2CDE-44F4-BEAE-0FF103BBB065}" srcOrd="1" destOrd="0" presId="urn:microsoft.com/office/officeart/2005/8/layout/lProcess1"/>
    <dgm:cxn modelId="{80D0B387-50B5-4FF8-8177-A48D69B687CC}" type="presParOf" srcId="{5BD7339A-7DD7-41F6-9389-395DC2A33A26}" destId="{A2BCC874-56E0-4F62-8D44-52D5C4771F54}" srcOrd="2" destOrd="0" presId="urn:microsoft.com/office/officeart/2005/8/layout/lProcess1"/>
    <dgm:cxn modelId="{01880B51-C099-4C37-B9B1-F1259D86BE58}" type="presParOf" srcId="{5BD7339A-7DD7-41F6-9389-395DC2A33A26}" destId="{90B6F80A-5D68-485A-93EC-B3EF86A841DA}" srcOrd="3" destOrd="0" presId="urn:microsoft.com/office/officeart/2005/8/layout/lProcess1"/>
    <dgm:cxn modelId="{C968E7B9-1DDB-49B2-B4E2-53FB2F43DE29}" type="presParOf" srcId="{5BD7339A-7DD7-41F6-9389-395DC2A33A26}" destId="{503810FD-D2EE-4193-8318-4844B909A3B1}" srcOrd="4" destOrd="0" presId="urn:microsoft.com/office/officeart/2005/8/layout/lProcess1"/>
    <dgm:cxn modelId="{D4C17C3F-7CCF-4BEE-B3A4-9E39ABDEED96}" type="presParOf" srcId="{5BD7339A-7DD7-41F6-9389-395DC2A33A26}" destId="{7BF72D44-E6BE-4B89-A605-F1735702989F}" srcOrd="5" destOrd="0" presId="urn:microsoft.com/office/officeart/2005/8/layout/lProcess1"/>
    <dgm:cxn modelId="{8E86E3AE-7D68-4495-A21E-D063E8D4A254}" type="presParOf" srcId="{5BD7339A-7DD7-41F6-9389-395DC2A33A26}" destId="{170CE83A-BB5C-43F0-85DB-67EEE91A72D0}" srcOrd="6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8EB6F2-8C13-456B-AA51-FD4E175AB0CD}" type="doc">
      <dgm:prSet loTypeId="urn:microsoft.com/office/officeart/2005/8/layout/lProcess1" loCatId="process" qsTypeId="urn:microsoft.com/office/officeart/2005/8/quickstyle/3d1" qsCatId="3D" csTypeId="urn:microsoft.com/office/officeart/2005/8/colors/accent3_5" csCatId="accent3" phldr="1"/>
      <dgm:spPr/>
      <dgm:t>
        <a:bodyPr/>
        <a:lstStyle/>
        <a:p>
          <a:endParaRPr lang="cs-CZ"/>
        </a:p>
      </dgm:t>
    </dgm:pt>
    <dgm:pt modelId="{DABEB6FC-CB0D-49D9-A13A-449CDEABFD9E}">
      <dgm:prSet phldrT="[Text]"/>
      <dgm:spPr>
        <a:solidFill>
          <a:srgbClr val="00B0F0"/>
        </a:solidFill>
      </dgm:spPr>
      <dgm:t>
        <a:bodyPr/>
        <a:lstStyle/>
        <a:p>
          <a:r>
            <a:rPr lang="cs-CZ" dirty="0" err="1" smtClean="0"/>
            <a:t>Tracing</a:t>
          </a:r>
          <a:r>
            <a:rPr lang="cs-CZ" dirty="0" smtClean="0"/>
            <a:t> (sledovací) mód</a:t>
          </a:r>
          <a:endParaRPr lang="cs-CZ" dirty="0"/>
        </a:p>
      </dgm:t>
    </dgm:pt>
    <dgm:pt modelId="{33DC662A-27A2-448D-86F4-EBBE44C80565}" type="parTrans" cxnId="{74B66FA3-6B44-4633-8A67-85F1A5BA55E1}">
      <dgm:prSet/>
      <dgm:spPr/>
      <dgm:t>
        <a:bodyPr/>
        <a:lstStyle/>
        <a:p>
          <a:endParaRPr lang="cs-CZ"/>
        </a:p>
      </dgm:t>
    </dgm:pt>
    <dgm:pt modelId="{45EF0E2E-E026-47F3-B1C5-3843D01C1028}" type="sibTrans" cxnId="{74B66FA3-6B44-4633-8A67-85F1A5BA55E1}">
      <dgm:prSet/>
      <dgm:spPr/>
      <dgm:t>
        <a:bodyPr/>
        <a:lstStyle/>
        <a:p>
          <a:endParaRPr lang="cs-CZ"/>
        </a:p>
      </dgm:t>
    </dgm:pt>
    <dgm:pt modelId="{EAEF178B-6756-43B8-99F0-C21FF358D080}">
      <dgm:prSet phldrT="[Text]"/>
      <dgm:spPr/>
      <dgm:t>
        <a:bodyPr/>
        <a:lstStyle/>
        <a:p>
          <a:r>
            <a:rPr lang="cs-CZ" dirty="0" smtClean="0"/>
            <a:t>Počet volání metody</a:t>
          </a:r>
          <a:endParaRPr lang="cs-CZ" dirty="0"/>
        </a:p>
      </dgm:t>
    </dgm:pt>
    <dgm:pt modelId="{21132A8A-1EBA-4063-9AFC-7A80F7EEACCD}" type="parTrans" cxnId="{9B94E8C8-77AB-442C-9DF0-BA62B91F3D82}">
      <dgm:prSet/>
      <dgm:spPr/>
      <dgm:t>
        <a:bodyPr/>
        <a:lstStyle/>
        <a:p>
          <a:endParaRPr lang="cs-CZ"/>
        </a:p>
      </dgm:t>
    </dgm:pt>
    <dgm:pt modelId="{CBB58C78-2A97-4B6E-8A6F-85902C28CE36}" type="sibTrans" cxnId="{9B94E8C8-77AB-442C-9DF0-BA62B91F3D82}">
      <dgm:prSet/>
      <dgm:spPr/>
      <dgm:t>
        <a:bodyPr/>
        <a:lstStyle/>
        <a:p>
          <a:endParaRPr lang="cs-CZ"/>
        </a:p>
      </dgm:t>
    </dgm:pt>
    <dgm:pt modelId="{BEA37728-C645-4C80-B8EE-91A8C2D6B972}">
      <dgm:prSet phldrT="[Text]"/>
      <dgm:spPr/>
      <dgm:t>
        <a:bodyPr/>
        <a:lstStyle/>
        <a:p>
          <a:r>
            <a:rPr lang="cs-CZ" dirty="0" smtClean="0"/>
            <a:t>User + </a:t>
          </a:r>
          <a:r>
            <a:rPr lang="cs-CZ" dirty="0" err="1" smtClean="0"/>
            <a:t>kernel</a:t>
          </a:r>
          <a:r>
            <a:rPr lang="cs-CZ" dirty="0" smtClean="0"/>
            <a:t> </a:t>
          </a:r>
          <a:r>
            <a:rPr lang="cs-CZ" dirty="0" err="1" smtClean="0"/>
            <a:t>time</a:t>
          </a:r>
          <a:r>
            <a:rPr lang="cs-CZ" dirty="0" smtClean="0"/>
            <a:t> metody</a:t>
          </a:r>
          <a:endParaRPr lang="cs-CZ" dirty="0"/>
        </a:p>
      </dgm:t>
    </dgm:pt>
    <dgm:pt modelId="{EEB9BAC5-1EF8-4F62-95B8-01F2FD3CB513}" type="parTrans" cxnId="{83AAABCF-5837-46FA-AE6E-4C2F1339F695}">
      <dgm:prSet/>
      <dgm:spPr/>
      <dgm:t>
        <a:bodyPr/>
        <a:lstStyle/>
        <a:p>
          <a:endParaRPr lang="cs-CZ"/>
        </a:p>
      </dgm:t>
    </dgm:pt>
    <dgm:pt modelId="{57EB8F12-DD98-49BF-8681-95B316145CB4}" type="sibTrans" cxnId="{83AAABCF-5837-46FA-AE6E-4C2F1339F695}">
      <dgm:prSet/>
      <dgm:spPr/>
      <dgm:t>
        <a:bodyPr/>
        <a:lstStyle/>
        <a:p>
          <a:endParaRPr lang="cs-CZ"/>
        </a:p>
      </dgm:t>
    </dgm:pt>
    <dgm:pt modelId="{D5747108-A03F-4138-B887-981B3EE50A48}">
      <dgm:prSet phldrT="[Text]"/>
      <dgm:spPr>
        <a:solidFill>
          <a:srgbClr val="92D050"/>
        </a:solidFill>
      </dgm:spPr>
      <dgm:t>
        <a:bodyPr/>
        <a:lstStyle/>
        <a:p>
          <a:r>
            <a:rPr lang="cs-CZ" dirty="0" err="1" smtClean="0"/>
            <a:t>Sampling</a:t>
          </a:r>
          <a:r>
            <a:rPr lang="cs-CZ" dirty="0" smtClean="0"/>
            <a:t> (vzorkovací) mód</a:t>
          </a:r>
          <a:endParaRPr lang="cs-CZ" dirty="0"/>
        </a:p>
      </dgm:t>
    </dgm:pt>
    <dgm:pt modelId="{1EA7559E-244E-48E4-BED5-AEED435ADBE8}" type="parTrans" cxnId="{42BCF77E-D3B6-4576-944A-36B5CCE21F6B}">
      <dgm:prSet/>
      <dgm:spPr/>
      <dgm:t>
        <a:bodyPr/>
        <a:lstStyle/>
        <a:p>
          <a:endParaRPr lang="cs-CZ"/>
        </a:p>
      </dgm:t>
    </dgm:pt>
    <dgm:pt modelId="{46C3C6F0-EFAE-4C9A-A354-ED51DE02A92E}" type="sibTrans" cxnId="{42BCF77E-D3B6-4576-944A-36B5CCE21F6B}">
      <dgm:prSet/>
      <dgm:spPr/>
      <dgm:t>
        <a:bodyPr/>
        <a:lstStyle/>
        <a:p>
          <a:endParaRPr lang="cs-CZ"/>
        </a:p>
      </dgm:t>
    </dgm:pt>
    <dgm:pt modelId="{26AFEA52-6ED7-42BA-83EB-BD53F3D6EAC4}">
      <dgm:prSet phldrT="[Text]"/>
      <dgm:spPr/>
      <dgm:t>
        <a:bodyPr/>
        <a:lstStyle/>
        <a:p>
          <a:r>
            <a:rPr lang="cs-CZ" dirty="0" smtClean="0"/>
            <a:t>Výskyty metody na vrcholu zásobníku</a:t>
          </a:r>
          <a:endParaRPr lang="cs-CZ" dirty="0"/>
        </a:p>
      </dgm:t>
    </dgm:pt>
    <dgm:pt modelId="{0EA2FB40-4CED-47F9-B8C0-1C059EAF388E}" type="parTrans" cxnId="{2D1353C1-AFEB-432F-A3CB-6BBA4E294CB4}">
      <dgm:prSet/>
      <dgm:spPr/>
      <dgm:t>
        <a:bodyPr/>
        <a:lstStyle/>
        <a:p>
          <a:endParaRPr lang="cs-CZ"/>
        </a:p>
      </dgm:t>
    </dgm:pt>
    <dgm:pt modelId="{921BCA78-1D85-49C4-909A-2DFF8E45CBD6}" type="sibTrans" cxnId="{2D1353C1-AFEB-432F-A3CB-6BBA4E294CB4}">
      <dgm:prSet/>
      <dgm:spPr/>
      <dgm:t>
        <a:bodyPr/>
        <a:lstStyle/>
        <a:p>
          <a:endParaRPr lang="cs-CZ"/>
        </a:p>
      </dgm:t>
    </dgm:pt>
    <dgm:pt modelId="{449AC729-5D14-4971-A96F-9A3260B9C32E}">
      <dgm:prSet phldrT="[Text]"/>
      <dgm:spPr/>
      <dgm:t>
        <a:bodyPr/>
        <a:lstStyle/>
        <a:p>
          <a:r>
            <a:rPr lang="cs-CZ" dirty="0" smtClean="0"/>
            <a:t>Čas běhu vláken</a:t>
          </a:r>
          <a:endParaRPr lang="cs-CZ" dirty="0"/>
        </a:p>
      </dgm:t>
    </dgm:pt>
    <dgm:pt modelId="{F043EEF0-AED9-42A5-B99D-8A94163C43CD}" type="parTrans" cxnId="{1AB4DB6A-8020-48DB-9F8E-91BD13F4CABB}">
      <dgm:prSet/>
      <dgm:spPr/>
      <dgm:t>
        <a:bodyPr/>
        <a:lstStyle/>
        <a:p>
          <a:endParaRPr lang="cs-CZ"/>
        </a:p>
      </dgm:t>
    </dgm:pt>
    <dgm:pt modelId="{168BE1C8-09E9-4D0C-901B-7FA1FD076B06}" type="sibTrans" cxnId="{1AB4DB6A-8020-48DB-9F8E-91BD13F4CABB}">
      <dgm:prSet/>
      <dgm:spPr/>
      <dgm:t>
        <a:bodyPr/>
        <a:lstStyle/>
        <a:p>
          <a:endParaRPr lang="cs-CZ"/>
        </a:p>
      </dgm:t>
    </dgm:pt>
    <dgm:pt modelId="{A8FF7A79-0F02-4633-844F-021F201437FD}">
      <dgm:prSet phldrT="[Text]"/>
      <dgm:spPr/>
      <dgm:t>
        <a:bodyPr/>
        <a:lstStyle/>
        <a:p>
          <a:r>
            <a:rPr lang="cs-CZ" dirty="0" smtClean="0"/>
            <a:t>Celkový „běžný“ čas metody</a:t>
          </a:r>
          <a:endParaRPr lang="cs-CZ" dirty="0"/>
        </a:p>
      </dgm:t>
    </dgm:pt>
    <dgm:pt modelId="{ED66F44F-A9C6-4653-82A1-C00A25451F10}" type="parTrans" cxnId="{C52714CE-3213-4F25-A4FD-D1B1B5903696}">
      <dgm:prSet/>
      <dgm:spPr/>
      <dgm:t>
        <a:bodyPr/>
        <a:lstStyle/>
        <a:p>
          <a:endParaRPr lang="cs-CZ"/>
        </a:p>
      </dgm:t>
    </dgm:pt>
    <dgm:pt modelId="{E03DD07B-E5E4-46D0-A83E-C37BF9592155}" type="sibTrans" cxnId="{C52714CE-3213-4F25-A4FD-D1B1B5903696}">
      <dgm:prSet/>
      <dgm:spPr/>
      <dgm:t>
        <a:bodyPr/>
        <a:lstStyle/>
        <a:p>
          <a:endParaRPr lang="cs-CZ"/>
        </a:p>
      </dgm:t>
    </dgm:pt>
    <dgm:pt modelId="{445410D9-895B-477C-9C3D-BE5C974796B5}" type="pres">
      <dgm:prSet presAssocID="{B58EB6F2-8C13-456B-AA51-FD4E175AB0C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cs-CZ"/>
        </a:p>
      </dgm:t>
    </dgm:pt>
    <dgm:pt modelId="{FD162C62-2EF6-41E8-9AA8-FA2A1A8FD196}" type="pres">
      <dgm:prSet presAssocID="{DABEB6FC-CB0D-49D9-A13A-449CDEABFD9E}" presName="vertFlow" presStyleCnt="0"/>
      <dgm:spPr/>
    </dgm:pt>
    <dgm:pt modelId="{8CF6A270-B4DD-461B-AE00-BBD46BDD8E02}" type="pres">
      <dgm:prSet presAssocID="{DABEB6FC-CB0D-49D9-A13A-449CDEABFD9E}" presName="header" presStyleLbl="node1" presStyleIdx="0" presStyleCnt="2"/>
      <dgm:spPr/>
      <dgm:t>
        <a:bodyPr/>
        <a:lstStyle/>
        <a:p>
          <a:endParaRPr lang="cs-CZ"/>
        </a:p>
      </dgm:t>
    </dgm:pt>
    <dgm:pt modelId="{EF609D06-A8B0-4F5F-9F51-7F4255D1C1F0}" type="pres">
      <dgm:prSet presAssocID="{21132A8A-1EBA-4063-9AFC-7A80F7EEACCD}" presName="parTrans" presStyleLbl="sibTrans2D1" presStyleIdx="0" presStyleCnt="5"/>
      <dgm:spPr/>
      <dgm:t>
        <a:bodyPr/>
        <a:lstStyle/>
        <a:p>
          <a:endParaRPr lang="cs-CZ"/>
        </a:p>
      </dgm:t>
    </dgm:pt>
    <dgm:pt modelId="{B97758EA-17B6-4EF0-BF22-010FB75AA0A2}" type="pres">
      <dgm:prSet presAssocID="{EAEF178B-6756-43B8-99F0-C21FF358D080}" presName="child" presStyleLbl="alignAccFollow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D2B9B8CF-6F72-42AC-AC6A-C6C6A36A3598}" type="pres">
      <dgm:prSet presAssocID="{CBB58C78-2A97-4B6E-8A6F-85902C28CE36}" presName="sibTrans" presStyleLbl="sibTrans2D1" presStyleIdx="1" presStyleCnt="5"/>
      <dgm:spPr/>
      <dgm:t>
        <a:bodyPr/>
        <a:lstStyle/>
        <a:p>
          <a:endParaRPr lang="cs-CZ"/>
        </a:p>
      </dgm:t>
    </dgm:pt>
    <dgm:pt modelId="{C2E7685E-8C19-48A9-BDC5-1F95FA7B9696}" type="pres">
      <dgm:prSet presAssocID="{BEA37728-C645-4C80-B8EE-91A8C2D6B972}" presName="child" presStyleLbl="alignAccFollow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926FECFA-953C-415A-B0F9-BA4899E98B89}" type="pres">
      <dgm:prSet presAssocID="{57EB8F12-DD98-49BF-8681-95B316145CB4}" presName="sibTrans" presStyleLbl="sibTrans2D1" presStyleIdx="2" presStyleCnt="5"/>
      <dgm:spPr/>
      <dgm:t>
        <a:bodyPr/>
        <a:lstStyle/>
        <a:p>
          <a:endParaRPr lang="cs-CZ"/>
        </a:p>
      </dgm:t>
    </dgm:pt>
    <dgm:pt modelId="{0528410C-C66F-4E05-A854-7B5EF2D86EF9}" type="pres">
      <dgm:prSet presAssocID="{A8FF7A79-0F02-4633-844F-021F201437FD}" presName="child" presStyleLbl="alignAccFollow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34E586E6-F263-46E9-A7A8-6F3E55A54202}" type="pres">
      <dgm:prSet presAssocID="{DABEB6FC-CB0D-49D9-A13A-449CDEABFD9E}" presName="hSp" presStyleCnt="0"/>
      <dgm:spPr/>
    </dgm:pt>
    <dgm:pt modelId="{5BD7339A-7DD7-41F6-9389-395DC2A33A26}" type="pres">
      <dgm:prSet presAssocID="{D5747108-A03F-4138-B887-981B3EE50A48}" presName="vertFlow" presStyleCnt="0"/>
      <dgm:spPr/>
    </dgm:pt>
    <dgm:pt modelId="{FB96D6D5-3D72-4539-BC59-436B3859B6E8}" type="pres">
      <dgm:prSet presAssocID="{D5747108-A03F-4138-B887-981B3EE50A48}" presName="header" presStyleLbl="node1" presStyleIdx="1" presStyleCnt="2"/>
      <dgm:spPr/>
      <dgm:t>
        <a:bodyPr/>
        <a:lstStyle/>
        <a:p>
          <a:endParaRPr lang="cs-CZ"/>
        </a:p>
      </dgm:t>
    </dgm:pt>
    <dgm:pt modelId="{42DBA450-2CDE-44F4-BEAE-0FF103BBB065}" type="pres">
      <dgm:prSet presAssocID="{0EA2FB40-4CED-47F9-B8C0-1C059EAF388E}" presName="parTrans" presStyleLbl="sibTrans2D1" presStyleIdx="3" presStyleCnt="5"/>
      <dgm:spPr/>
      <dgm:t>
        <a:bodyPr/>
        <a:lstStyle/>
        <a:p>
          <a:endParaRPr lang="cs-CZ"/>
        </a:p>
      </dgm:t>
    </dgm:pt>
    <dgm:pt modelId="{A2BCC874-56E0-4F62-8D44-52D5C4771F54}" type="pres">
      <dgm:prSet presAssocID="{26AFEA52-6ED7-42BA-83EB-BD53F3D6EAC4}" presName="child" presStyleLbl="alignAccFollow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90B6F80A-5D68-485A-93EC-B3EF86A841DA}" type="pres">
      <dgm:prSet presAssocID="{921BCA78-1D85-49C4-909A-2DFF8E45CBD6}" presName="sibTrans" presStyleLbl="sibTrans2D1" presStyleIdx="4" presStyleCnt="5"/>
      <dgm:spPr/>
      <dgm:t>
        <a:bodyPr/>
        <a:lstStyle/>
        <a:p>
          <a:endParaRPr lang="cs-CZ"/>
        </a:p>
      </dgm:t>
    </dgm:pt>
    <dgm:pt modelId="{503810FD-D2EE-4193-8318-4844B909A3B1}" type="pres">
      <dgm:prSet presAssocID="{449AC729-5D14-4971-A96F-9A3260B9C32E}" presName="child" presStyleLbl="alignAccFollow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300ED8DF-6F73-4E96-9810-68453CDD5B33}" type="presOf" srcId="{0EA2FB40-4CED-47F9-B8C0-1C059EAF388E}" destId="{42DBA450-2CDE-44F4-BEAE-0FF103BBB065}" srcOrd="0" destOrd="0" presId="urn:microsoft.com/office/officeart/2005/8/layout/lProcess1"/>
    <dgm:cxn modelId="{347BAB53-F795-4123-B9B4-1ADC79CA9D9E}" type="presOf" srcId="{D5747108-A03F-4138-B887-981B3EE50A48}" destId="{FB96D6D5-3D72-4539-BC59-436B3859B6E8}" srcOrd="0" destOrd="0" presId="urn:microsoft.com/office/officeart/2005/8/layout/lProcess1"/>
    <dgm:cxn modelId="{D72DA76C-5EA9-4C6F-9083-E725CB745979}" type="presOf" srcId="{26AFEA52-6ED7-42BA-83EB-BD53F3D6EAC4}" destId="{A2BCC874-56E0-4F62-8D44-52D5C4771F54}" srcOrd="0" destOrd="0" presId="urn:microsoft.com/office/officeart/2005/8/layout/lProcess1"/>
    <dgm:cxn modelId="{2870E7A4-F4AA-4F31-932F-2886C8318660}" type="presOf" srcId="{21132A8A-1EBA-4063-9AFC-7A80F7EEACCD}" destId="{EF609D06-A8B0-4F5F-9F51-7F4255D1C1F0}" srcOrd="0" destOrd="0" presId="urn:microsoft.com/office/officeart/2005/8/layout/lProcess1"/>
    <dgm:cxn modelId="{1AB4DB6A-8020-48DB-9F8E-91BD13F4CABB}" srcId="{D5747108-A03F-4138-B887-981B3EE50A48}" destId="{449AC729-5D14-4971-A96F-9A3260B9C32E}" srcOrd="1" destOrd="0" parTransId="{F043EEF0-AED9-42A5-B99D-8A94163C43CD}" sibTransId="{168BE1C8-09E9-4D0C-901B-7FA1FD076B06}"/>
    <dgm:cxn modelId="{C371FC7B-78BE-4B02-9804-4D2CFACE7A5B}" type="presOf" srcId="{DABEB6FC-CB0D-49D9-A13A-449CDEABFD9E}" destId="{8CF6A270-B4DD-461B-AE00-BBD46BDD8E02}" srcOrd="0" destOrd="0" presId="urn:microsoft.com/office/officeart/2005/8/layout/lProcess1"/>
    <dgm:cxn modelId="{74B66FA3-6B44-4633-8A67-85F1A5BA55E1}" srcId="{B58EB6F2-8C13-456B-AA51-FD4E175AB0CD}" destId="{DABEB6FC-CB0D-49D9-A13A-449CDEABFD9E}" srcOrd="0" destOrd="0" parTransId="{33DC662A-27A2-448D-86F4-EBBE44C80565}" sibTransId="{45EF0E2E-E026-47F3-B1C5-3843D01C1028}"/>
    <dgm:cxn modelId="{6CDA5210-1C5D-406E-8EA6-38922DD6BCE4}" type="presOf" srcId="{921BCA78-1D85-49C4-909A-2DFF8E45CBD6}" destId="{90B6F80A-5D68-485A-93EC-B3EF86A841DA}" srcOrd="0" destOrd="0" presId="urn:microsoft.com/office/officeart/2005/8/layout/lProcess1"/>
    <dgm:cxn modelId="{54578311-6BA9-42E3-A41C-66B4C9D644D4}" type="presOf" srcId="{EAEF178B-6756-43B8-99F0-C21FF358D080}" destId="{B97758EA-17B6-4EF0-BF22-010FB75AA0A2}" srcOrd="0" destOrd="0" presId="urn:microsoft.com/office/officeart/2005/8/layout/lProcess1"/>
    <dgm:cxn modelId="{E426934C-6F4B-4466-990C-150FA399FB97}" type="presOf" srcId="{CBB58C78-2A97-4B6E-8A6F-85902C28CE36}" destId="{D2B9B8CF-6F72-42AC-AC6A-C6C6A36A3598}" srcOrd="0" destOrd="0" presId="urn:microsoft.com/office/officeart/2005/8/layout/lProcess1"/>
    <dgm:cxn modelId="{83AAABCF-5837-46FA-AE6E-4C2F1339F695}" srcId="{DABEB6FC-CB0D-49D9-A13A-449CDEABFD9E}" destId="{BEA37728-C645-4C80-B8EE-91A8C2D6B972}" srcOrd="1" destOrd="0" parTransId="{EEB9BAC5-1EF8-4F62-95B8-01F2FD3CB513}" sibTransId="{57EB8F12-DD98-49BF-8681-95B316145CB4}"/>
    <dgm:cxn modelId="{42BCF77E-D3B6-4576-944A-36B5CCE21F6B}" srcId="{B58EB6F2-8C13-456B-AA51-FD4E175AB0CD}" destId="{D5747108-A03F-4138-B887-981B3EE50A48}" srcOrd="1" destOrd="0" parTransId="{1EA7559E-244E-48E4-BED5-AEED435ADBE8}" sibTransId="{46C3C6F0-EFAE-4C9A-A354-ED51DE02A92E}"/>
    <dgm:cxn modelId="{75F8EFC7-EC26-43F7-8339-E7BC5346B5BA}" type="presOf" srcId="{A8FF7A79-0F02-4633-844F-021F201437FD}" destId="{0528410C-C66F-4E05-A854-7B5EF2D86EF9}" srcOrd="0" destOrd="0" presId="urn:microsoft.com/office/officeart/2005/8/layout/lProcess1"/>
    <dgm:cxn modelId="{91176AD3-CE49-4CD5-998E-F19E085B0242}" type="presOf" srcId="{BEA37728-C645-4C80-B8EE-91A8C2D6B972}" destId="{C2E7685E-8C19-48A9-BDC5-1F95FA7B9696}" srcOrd="0" destOrd="0" presId="urn:microsoft.com/office/officeart/2005/8/layout/lProcess1"/>
    <dgm:cxn modelId="{2D1353C1-AFEB-432F-A3CB-6BBA4E294CB4}" srcId="{D5747108-A03F-4138-B887-981B3EE50A48}" destId="{26AFEA52-6ED7-42BA-83EB-BD53F3D6EAC4}" srcOrd="0" destOrd="0" parTransId="{0EA2FB40-4CED-47F9-B8C0-1C059EAF388E}" sibTransId="{921BCA78-1D85-49C4-909A-2DFF8E45CBD6}"/>
    <dgm:cxn modelId="{952D2765-4EE7-473E-B898-8E472A4EA671}" type="presOf" srcId="{B58EB6F2-8C13-456B-AA51-FD4E175AB0CD}" destId="{445410D9-895B-477C-9C3D-BE5C974796B5}" srcOrd="0" destOrd="0" presId="urn:microsoft.com/office/officeart/2005/8/layout/lProcess1"/>
    <dgm:cxn modelId="{62379F1D-CE28-4177-A5B5-8E0D538BD39D}" type="presOf" srcId="{449AC729-5D14-4971-A96F-9A3260B9C32E}" destId="{503810FD-D2EE-4193-8318-4844B909A3B1}" srcOrd="0" destOrd="0" presId="urn:microsoft.com/office/officeart/2005/8/layout/lProcess1"/>
    <dgm:cxn modelId="{C52714CE-3213-4F25-A4FD-D1B1B5903696}" srcId="{DABEB6FC-CB0D-49D9-A13A-449CDEABFD9E}" destId="{A8FF7A79-0F02-4633-844F-021F201437FD}" srcOrd="2" destOrd="0" parTransId="{ED66F44F-A9C6-4653-82A1-C00A25451F10}" sibTransId="{E03DD07B-E5E4-46D0-A83E-C37BF9592155}"/>
    <dgm:cxn modelId="{9B94E8C8-77AB-442C-9DF0-BA62B91F3D82}" srcId="{DABEB6FC-CB0D-49D9-A13A-449CDEABFD9E}" destId="{EAEF178B-6756-43B8-99F0-C21FF358D080}" srcOrd="0" destOrd="0" parTransId="{21132A8A-1EBA-4063-9AFC-7A80F7EEACCD}" sibTransId="{CBB58C78-2A97-4B6E-8A6F-85902C28CE36}"/>
    <dgm:cxn modelId="{59B1ECA2-5E06-43D4-86A3-7332BF756FC9}" type="presOf" srcId="{57EB8F12-DD98-49BF-8681-95B316145CB4}" destId="{926FECFA-953C-415A-B0F9-BA4899E98B89}" srcOrd="0" destOrd="0" presId="urn:microsoft.com/office/officeart/2005/8/layout/lProcess1"/>
    <dgm:cxn modelId="{62C023A9-F65C-472C-BC55-498156B4418C}" type="presParOf" srcId="{445410D9-895B-477C-9C3D-BE5C974796B5}" destId="{FD162C62-2EF6-41E8-9AA8-FA2A1A8FD196}" srcOrd="0" destOrd="0" presId="urn:microsoft.com/office/officeart/2005/8/layout/lProcess1"/>
    <dgm:cxn modelId="{DB118192-B447-41B9-8077-4C6FF81FD4FC}" type="presParOf" srcId="{FD162C62-2EF6-41E8-9AA8-FA2A1A8FD196}" destId="{8CF6A270-B4DD-461B-AE00-BBD46BDD8E02}" srcOrd="0" destOrd="0" presId="urn:microsoft.com/office/officeart/2005/8/layout/lProcess1"/>
    <dgm:cxn modelId="{FAE14074-B9EA-40DA-B1C1-073794763458}" type="presParOf" srcId="{FD162C62-2EF6-41E8-9AA8-FA2A1A8FD196}" destId="{EF609D06-A8B0-4F5F-9F51-7F4255D1C1F0}" srcOrd="1" destOrd="0" presId="urn:microsoft.com/office/officeart/2005/8/layout/lProcess1"/>
    <dgm:cxn modelId="{728DDC6B-3044-4692-A539-9B1ACBB21CF3}" type="presParOf" srcId="{FD162C62-2EF6-41E8-9AA8-FA2A1A8FD196}" destId="{B97758EA-17B6-4EF0-BF22-010FB75AA0A2}" srcOrd="2" destOrd="0" presId="urn:microsoft.com/office/officeart/2005/8/layout/lProcess1"/>
    <dgm:cxn modelId="{ADBE3B52-5880-46E5-900A-4A63D57B5977}" type="presParOf" srcId="{FD162C62-2EF6-41E8-9AA8-FA2A1A8FD196}" destId="{D2B9B8CF-6F72-42AC-AC6A-C6C6A36A3598}" srcOrd="3" destOrd="0" presId="urn:microsoft.com/office/officeart/2005/8/layout/lProcess1"/>
    <dgm:cxn modelId="{546F254D-06BC-4545-9604-88577D86BDE0}" type="presParOf" srcId="{FD162C62-2EF6-41E8-9AA8-FA2A1A8FD196}" destId="{C2E7685E-8C19-48A9-BDC5-1F95FA7B9696}" srcOrd="4" destOrd="0" presId="urn:microsoft.com/office/officeart/2005/8/layout/lProcess1"/>
    <dgm:cxn modelId="{CF2BA400-1A14-4E31-BF34-44509FDD7111}" type="presParOf" srcId="{FD162C62-2EF6-41E8-9AA8-FA2A1A8FD196}" destId="{926FECFA-953C-415A-B0F9-BA4899E98B89}" srcOrd="5" destOrd="0" presId="urn:microsoft.com/office/officeart/2005/8/layout/lProcess1"/>
    <dgm:cxn modelId="{419BC4C2-5488-4BF2-9717-B5155B838135}" type="presParOf" srcId="{FD162C62-2EF6-41E8-9AA8-FA2A1A8FD196}" destId="{0528410C-C66F-4E05-A854-7B5EF2D86EF9}" srcOrd="6" destOrd="0" presId="urn:microsoft.com/office/officeart/2005/8/layout/lProcess1"/>
    <dgm:cxn modelId="{EDB93357-62F9-43F5-AC86-4918AC6AF38B}" type="presParOf" srcId="{445410D9-895B-477C-9C3D-BE5C974796B5}" destId="{34E586E6-F263-46E9-A7A8-6F3E55A54202}" srcOrd="1" destOrd="0" presId="urn:microsoft.com/office/officeart/2005/8/layout/lProcess1"/>
    <dgm:cxn modelId="{B2899097-A0BE-4EE3-9869-E2BBCD965CD6}" type="presParOf" srcId="{445410D9-895B-477C-9C3D-BE5C974796B5}" destId="{5BD7339A-7DD7-41F6-9389-395DC2A33A26}" srcOrd="2" destOrd="0" presId="urn:microsoft.com/office/officeart/2005/8/layout/lProcess1"/>
    <dgm:cxn modelId="{221CD836-9D38-4CBA-A2E9-C4A4CC414855}" type="presParOf" srcId="{5BD7339A-7DD7-41F6-9389-395DC2A33A26}" destId="{FB96D6D5-3D72-4539-BC59-436B3859B6E8}" srcOrd="0" destOrd="0" presId="urn:microsoft.com/office/officeart/2005/8/layout/lProcess1"/>
    <dgm:cxn modelId="{6DDA4A41-01F7-4187-B5B8-091AE1D119C7}" type="presParOf" srcId="{5BD7339A-7DD7-41F6-9389-395DC2A33A26}" destId="{42DBA450-2CDE-44F4-BEAE-0FF103BBB065}" srcOrd="1" destOrd="0" presId="urn:microsoft.com/office/officeart/2005/8/layout/lProcess1"/>
    <dgm:cxn modelId="{84FF9271-91CE-4A6C-AB30-3F2DB528EE61}" type="presParOf" srcId="{5BD7339A-7DD7-41F6-9389-395DC2A33A26}" destId="{A2BCC874-56E0-4F62-8D44-52D5C4771F54}" srcOrd="2" destOrd="0" presId="urn:microsoft.com/office/officeart/2005/8/layout/lProcess1"/>
    <dgm:cxn modelId="{5ACC1686-6894-44C7-BEE7-93D32218E995}" type="presParOf" srcId="{5BD7339A-7DD7-41F6-9389-395DC2A33A26}" destId="{90B6F80A-5D68-485A-93EC-B3EF86A841DA}" srcOrd="3" destOrd="0" presId="urn:microsoft.com/office/officeart/2005/8/layout/lProcess1"/>
    <dgm:cxn modelId="{4981E0A5-E33D-4CC0-800F-D17823D0431F}" type="presParOf" srcId="{5BD7339A-7DD7-41F6-9389-395DC2A33A26}" destId="{503810FD-D2EE-4193-8318-4844B909A3B1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CF6A270-B4DD-461B-AE00-BBD46BDD8E02}">
      <dsp:nvSpPr>
        <dsp:cNvPr id="0" name=""/>
        <dsp:cNvSpPr/>
      </dsp:nvSpPr>
      <dsp:spPr>
        <a:xfrm>
          <a:off x="3214" y="235718"/>
          <a:ext cx="2845593" cy="711398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300" kern="1200" dirty="0" err="1" smtClean="0"/>
            <a:t>Tracing</a:t>
          </a:r>
          <a:r>
            <a:rPr lang="cs-CZ" sz="2300" kern="1200" dirty="0" smtClean="0"/>
            <a:t> (sledovací) mód</a:t>
          </a:r>
          <a:endParaRPr lang="cs-CZ" sz="2300" kern="1200" dirty="0"/>
        </a:p>
      </dsp:txBody>
      <dsp:txXfrm>
        <a:off x="3214" y="235718"/>
        <a:ext cx="2845593" cy="711398"/>
      </dsp:txXfrm>
    </dsp:sp>
    <dsp:sp modelId="{EF609D06-A8B0-4F5F-9F51-7F4255D1C1F0}">
      <dsp:nvSpPr>
        <dsp:cNvPr id="0" name=""/>
        <dsp:cNvSpPr/>
      </dsp:nvSpPr>
      <dsp:spPr>
        <a:xfrm rot="5400000">
          <a:off x="1363764" y="1009364"/>
          <a:ext cx="124494" cy="12449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3">
                <a:shade val="9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3">
                <a:shade val="9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3">
                <a:shade val="9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3">
                <a:shade val="9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3">
                <a:shade val="9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7758EA-17B6-4EF0-BF22-010FB75AA0A2}">
      <dsp:nvSpPr>
        <dsp:cNvPr id="0" name=""/>
        <dsp:cNvSpPr/>
      </dsp:nvSpPr>
      <dsp:spPr>
        <a:xfrm>
          <a:off x="3214" y="1196106"/>
          <a:ext cx="2845593" cy="711398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300" kern="1200" dirty="0" smtClean="0"/>
            <a:t>Exaktní (každou metodu)</a:t>
          </a:r>
          <a:endParaRPr lang="cs-CZ" sz="2300" kern="1200" dirty="0"/>
        </a:p>
      </dsp:txBody>
      <dsp:txXfrm>
        <a:off x="3214" y="1196106"/>
        <a:ext cx="2845593" cy="711398"/>
      </dsp:txXfrm>
    </dsp:sp>
    <dsp:sp modelId="{D2B9B8CF-6F72-42AC-AC6A-C6C6A36A3598}">
      <dsp:nvSpPr>
        <dsp:cNvPr id="0" name=""/>
        <dsp:cNvSpPr/>
      </dsp:nvSpPr>
      <dsp:spPr>
        <a:xfrm rot="5400000">
          <a:off x="1363764" y="1969752"/>
          <a:ext cx="124494" cy="12449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-35105"/>
                <a:satOff val="-862"/>
                <a:lumOff val="6236"/>
                <a:alphaOff val="0"/>
                <a:tint val="75000"/>
                <a:shade val="85000"/>
                <a:satMod val="230000"/>
              </a:schemeClr>
            </a:gs>
            <a:gs pos="25000">
              <a:schemeClr val="accent3">
                <a:shade val="90000"/>
                <a:hueOff val="-35105"/>
                <a:satOff val="-862"/>
                <a:lumOff val="6236"/>
                <a:alphaOff val="0"/>
                <a:tint val="90000"/>
                <a:shade val="70000"/>
                <a:satMod val="220000"/>
              </a:schemeClr>
            </a:gs>
            <a:gs pos="50000">
              <a:schemeClr val="accent3">
                <a:shade val="90000"/>
                <a:hueOff val="-35105"/>
                <a:satOff val="-862"/>
                <a:lumOff val="6236"/>
                <a:alphaOff val="0"/>
                <a:tint val="90000"/>
                <a:shade val="58000"/>
                <a:satMod val="225000"/>
              </a:schemeClr>
            </a:gs>
            <a:gs pos="65000">
              <a:schemeClr val="accent3">
                <a:shade val="90000"/>
                <a:hueOff val="-35105"/>
                <a:satOff val="-862"/>
                <a:lumOff val="6236"/>
                <a:alphaOff val="0"/>
                <a:tint val="90000"/>
                <a:shade val="58000"/>
                <a:satMod val="225000"/>
              </a:schemeClr>
            </a:gs>
            <a:gs pos="80000">
              <a:schemeClr val="accent3">
                <a:shade val="90000"/>
                <a:hueOff val="-35105"/>
                <a:satOff val="-862"/>
                <a:lumOff val="6236"/>
                <a:alphaOff val="0"/>
                <a:tint val="90000"/>
                <a:shade val="69000"/>
                <a:satMod val="220000"/>
              </a:schemeClr>
            </a:gs>
            <a:gs pos="100000">
              <a:schemeClr val="accent3">
                <a:shade val="90000"/>
                <a:hueOff val="-35105"/>
                <a:satOff val="-862"/>
                <a:lumOff val="6236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E7685E-8C19-48A9-BDC5-1F95FA7B9696}">
      <dsp:nvSpPr>
        <dsp:cNvPr id="0" name=""/>
        <dsp:cNvSpPr/>
      </dsp:nvSpPr>
      <dsp:spPr>
        <a:xfrm>
          <a:off x="3214" y="2156494"/>
          <a:ext cx="2845593" cy="711398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300" kern="1200" dirty="0" smtClean="0"/>
            <a:t>Přesný</a:t>
          </a:r>
          <a:endParaRPr lang="cs-CZ" sz="2300" kern="1200" dirty="0"/>
        </a:p>
      </dsp:txBody>
      <dsp:txXfrm>
        <a:off x="3214" y="2156494"/>
        <a:ext cx="2845593" cy="711398"/>
      </dsp:txXfrm>
    </dsp:sp>
    <dsp:sp modelId="{926FECFA-953C-415A-B0F9-BA4899E98B89}">
      <dsp:nvSpPr>
        <dsp:cNvPr id="0" name=""/>
        <dsp:cNvSpPr/>
      </dsp:nvSpPr>
      <dsp:spPr>
        <a:xfrm rot="5400000">
          <a:off x="1363764" y="2930140"/>
          <a:ext cx="124494" cy="12449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-70210"/>
                <a:satOff val="-1724"/>
                <a:lumOff val="12472"/>
                <a:alphaOff val="0"/>
                <a:tint val="75000"/>
                <a:shade val="85000"/>
                <a:satMod val="230000"/>
              </a:schemeClr>
            </a:gs>
            <a:gs pos="25000">
              <a:schemeClr val="accent3">
                <a:shade val="90000"/>
                <a:hueOff val="-70210"/>
                <a:satOff val="-1724"/>
                <a:lumOff val="12472"/>
                <a:alphaOff val="0"/>
                <a:tint val="90000"/>
                <a:shade val="70000"/>
                <a:satMod val="220000"/>
              </a:schemeClr>
            </a:gs>
            <a:gs pos="50000">
              <a:schemeClr val="accent3">
                <a:shade val="90000"/>
                <a:hueOff val="-70210"/>
                <a:satOff val="-1724"/>
                <a:lumOff val="12472"/>
                <a:alphaOff val="0"/>
                <a:tint val="90000"/>
                <a:shade val="58000"/>
                <a:satMod val="225000"/>
              </a:schemeClr>
            </a:gs>
            <a:gs pos="65000">
              <a:schemeClr val="accent3">
                <a:shade val="90000"/>
                <a:hueOff val="-70210"/>
                <a:satOff val="-1724"/>
                <a:lumOff val="12472"/>
                <a:alphaOff val="0"/>
                <a:tint val="90000"/>
                <a:shade val="58000"/>
                <a:satMod val="225000"/>
              </a:schemeClr>
            </a:gs>
            <a:gs pos="80000">
              <a:schemeClr val="accent3">
                <a:shade val="90000"/>
                <a:hueOff val="-70210"/>
                <a:satOff val="-1724"/>
                <a:lumOff val="12472"/>
                <a:alphaOff val="0"/>
                <a:tint val="90000"/>
                <a:shade val="69000"/>
                <a:satMod val="220000"/>
              </a:schemeClr>
            </a:gs>
            <a:gs pos="100000">
              <a:schemeClr val="accent3">
                <a:shade val="90000"/>
                <a:hueOff val="-70210"/>
                <a:satOff val="-1724"/>
                <a:lumOff val="12472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28410C-C66F-4E05-A854-7B5EF2D86EF9}">
      <dsp:nvSpPr>
        <dsp:cNvPr id="0" name=""/>
        <dsp:cNvSpPr/>
      </dsp:nvSpPr>
      <dsp:spPr>
        <a:xfrm>
          <a:off x="3214" y="3116882"/>
          <a:ext cx="2845593" cy="711398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300" kern="1200" dirty="0" smtClean="0"/>
            <a:t>Výkonnostní nároky</a:t>
          </a:r>
          <a:endParaRPr lang="cs-CZ" sz="2300" kern="1200" dirty="0"/>
        </a:p>
      </dsp:txBody>
      <dsp:txXfrm>
        <a:off x="3214" y="3116882"/>
        <a:ext cx="2845593" cy="711398"/>
      </dsp:txXfrm>
    </dsp:sp>
    <dsp:sp modelId="{FB96D6D5-3D72-4539-BC59-436B3859B6E8}">
      <dsp:nvSpPr>
        <dsp:cNvPr id="0" name=""/>
        <dsp:cNvSpPr/>
      </dsp:nvSpPr>
      <dsp:spPr>
        <a:xfrm>
          <a:off x="3247191" y="235718"/>
          <a:ext cx="2845593" cy="71139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300" kern="1200" dirty="0" err="1" smtClean="0"/>
            <a:t>Sampling</a:t>
          </a:r>
          <a:r>
            <a:rPr lang="cs-CZ" sz="2300" kern="1200" dirty="0" smtClean="0"/>
            <a:t> (vzorkovací) mód</a:t>
          </a:r>
          <a:endParaRPr lang="cs-CZ" sz="2300" kern="1200" dirty="0"/>
        </a:p>
      </dsp:txBody>
      <dsp:txXfrm>
        <a:off x="3247191" y="235718"/>
        <a:ext cx="2845593" cy="711398"/>
      </dsp:txXfrm>
    </dsp:sp>
    <dsp:sp modelId="{42DBA450-2CDE-44F4-BEAE-0FF103BBB065}">
      <dsp:nvSpPr>
        <dsp:cNvPr id="0" name=""/>
        <dsp:cNvSpPr/>
      </dsp:nvSpPr>
      <dsp:spPr>
        <a:xfrm rot="5400000">
          <a:off x="4607741" y="1009364"/>
          <a:ext cx="124494" cy="12449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-105316"/>
                <a:satOff val="-2586"/>
                <a:lumOff val="18708"/>
                <a:alphaOff val="0"/>
                <a:tint val="75000"/>
                <a:shade val="85000"/>
                <a:satMod val="230000"/>
              </a:schemeClr>
            </a:gs>
            <a:gs pos="25000">
              <a:schemeClr val="accent3">
                <a:shade val="90000"/>
                <a:hueOff val="-105316"/>
                <a:satOff val="-2586"/>
                <a:lumOff val="18708"/>
                <a:alphaOff val="0"/>
                <a:tint val="90000"/>
                <a:shade val="70000"/>
                <a:satMod val="220000"/>
              </a:schemeClr>
            </a:gs>
            <a:gs pos="50000">
              <a:schemeClr val="accent3">
                <a:shade val="90000"/>
                <a:hueOff val="-105316"/>
                <a:satOff val="-2586"/>
                <a:lumOff val="18708"/>
                <a:alphaOff val="0"/>
                <a:tint val="90000"/>
                <a:shade val="58000"/>
                <a:satMod val="225000"/>
              </a:schemeClr>
            </a:gs>
            <a:gs pos="65000">
              <a:schemeClr val="accent3">
                <a:shade val="90000"/>
                <a:hueOff val="-105316"/>
                <a:satOff val="-2586"/>
                <a:lumOff val="18708"/>
                <a:alphaOff val="0"/>
                <a:tint val="90000"/>
                <a:shade val="58000"/>
                <a:satMod val="225000"/>
              </a:schemeClr>
            </a:gs>
            <a:gs pos="80000">
              <a:schemeClr val="accent3">
                <a:shade val="90000"/>
                <a:hueOff val="-105316"/>
                <a:satOff val="-2586"/>
                <a:lumOff val="18708"/>
                <a:alphaOff val="0"/>
                <a:tint val="90000"/>
                <a:shade val="69000"/>
                <a:satMod val="220000"/>
              </a:schemeClr>
            </a:gs>
            <a:gs pos="100000">
              <a:schemeClr val="accent3">
                <a:shade val="90000"/>
                <a:hueOff val="-105316"/>
                <a:satOff val="-2586"/>
                <a:lumOff val="18708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BCC874-56E0-4F62-8D44-52D5C4771F54}">
      <dsp:nvSpPr>
        <dsp:cNvPr id="0" name=""/>
        <dsp:cNvSpPr/>
      </dsp:nvSpPr>
      <dsp:spPr>
        <a:xfrm>
          <a:off x="3247191" y="1196106"/>
          <a:ext cx="2845593" cy="711398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300" kern="1200" dirty="0" smtClean="0"/>
            <a:t>Stochastický (jen významné metody)</a:t>
          </a:r>
          <a:endParaRPr lang="cs-CZ" sz="2300" kern="1200" dirty="0"/>
        </a:p>
      </dsp:txBody>
      <dsp:txXfrm>
        <a:off x="3247191" y="1196106"/>
        <a:ext cx="2845593" cy="711398"/>
      </dsp:txXfrm>
    </dsp:sp>
    <dsp:sp modelId="{90B6F80A-5D68-485A-93EC-B3EF86A841DA}">
      <dsp:nvSpPr>
        <dsp:cNvPr id="0" name=""/>
        <dsp:cNvSpPr/>
      </dsp:nvSpPr>
      <dsp:spPr>
        <a:xfrm rot="5400000">
          <a:off x="4607741" y="1969752"/>
          <a:ext cx="124494" cy="12449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-140421"/>
                <a:satOff val="-3448"/>
                <a:lumOff val="24944"/>
                <a:alphaOff val="0"/>
                <a:tint val="75000"/>
                <a:shade val="85000"/>
                <a:satMod val="230000"/>
              </a:schemeClr>
            </a:gs>
            <a:gs pos="25000">
              <a:schemeClr val="accent3">
                <a:shade val="90000"/>
                <a:hueOff val="-140421"/>
                <a:satOff val="-3448"/>
                <a:lumOff val="24944"/>
                <a:alphaOff val="0"/>
                <a:tint val="90000"/>
                <a:shade val="70000"/>
                <a:satMod val="220000"/>
              </a:schemeClr>
            </a:gs>
            <a:gs pos="50000">
              <a:schemeClr val="accent3">
                <a:shade val="90000"/>
                <a:hueOff val="-140421"/>
                <a:satOff val="-3448"/>
                <a:lumOff val="24944"/>
                <a:alphaOff val="0"/>
                <a:tint val="90000"/>
                <a:shade val="58000"/>
                <a:satMod val="225000"/>
              </a:schemeClr>
            </a:gs>
            <a:gs pos="65000">
              <a:schemeClr val="accent3">
                <a:shade val="90000"/>
                <a:hueOff val="-140421"/>
                <a:satOff val="-3448"/>
                <a:lumOff val="24944"/>
                <a:alphaOff val="0"/>
                <a:tint val="90000"/>
                <a:shade val="58000"/>
                <a:satMod val="225000"/>
              </a:schemeClr>
            </a:gs>
            <a:gs pos="80000">
              <a:schemeClr val="accent3">
                <a:shade val="90000"/>
                <a:hueOff val="-140421"/>
                <a:satOff val="-3448"/>
                <a:lumOff val="24944"/>
                <a:alphaOff val="0"/>
                <a:tint val="90000"/>
                <a:shade val="69000"/>
                <a:satMod val="220000"/>
              </a:schemeClr>
            </a:gs>
            <a:gs pos="100000">
              <a:schemeClr val="accent3">
                <a:shade val="90000"/>
                <a:hueOff val="-140421"/>
                <a:satOff val="-3448"/>
                <a:lumOff val="24944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3810FD-D2EE-4193-8318-4844B909A3B1}">
      <dsp:nvSpPr>
        <dsp:cNvPr id="0" name=""/>
        <dsp:cNvSpPr/>
      </dsp:nvSpPr>
      <dsp:spPr>
        <a:xfrm>
          <a:off x="3247191" y="2156494"/>
          <a:ext cx="2845593" cy="711398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300" kern="1200" dirty="0" smtClean="0"/>
            <a:t>Pouze trendy</a:t>
          </a:r>
          <a:endParaRPr lang="cs-CZ" sz="2300" kern="1200" dirty="0"/>
        </a:p>
      </dsp:txBody>
      <dsp:txXfrm>
        <a:off x="3247191" y="2156494"/>
        <a:ext cx="2845593" cy="711398"/>
      </dsp:txXfrm>
    </dsp:sp>
    <dsp:sp modelId="{7BF72D44-E6BE-4B89-A605-F1735702989F}">
      <dsp:nvSpPr>
        <dsp:cNvPr id="0" name=""/>
        <dsp:cNvSpPr/>
      </dsp:nvSpPr>
      <dsp:spPr>
        <a:xfrm rot="5400000">
          <a:off x="4607741" y="2930140"/>
          <a:ext cx="124494" cy="12449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-175526"/>
                <a:satOff val="-4310"/>
                <a:lumOff val="31180"/>
                <a:alphaOff val="0"/>
                <a:tint val="75000"/>
                <a:shade val="85000"/>
                <a:satMod val="230000"/>
              </a:schemeClr>
            </a:gs>
            <a:gs pos="25000">
              <a:schemeClr val="accent3">
                <a:shade val="90000"/>
                <a:hueOff val="-175526"/>
                <a:satOff val="-4310"/>
                <a:lumOff val="31180"/>
                <a:alphaOff val="0"/>
                <a:tint val="90000"/>
                <a:shade val="70000"/>
                <a:satMod val="220000"/>
              </a:schemeClr>
            </a:gs>
            <a:gs pos="50000">
              <a:schemeClr val="accent3">
                <a:shade val="90000"/>
                <a:hueOff val="-175526"/>
                <a:satOff val="-4310"/>
                <a:lumOff val="31180"/>
                <a:alphaOff val="0"/>
                <a:tint val="90000"/>
                <a:shade val="58000"/>
                <a:satMod val="225000"/>
              </a:schemeClr>
            </a:gs>
            <a:gs pos="65000">
              <a:schemeClr val="accent3">
                <a:shade val="90000"/>
                <a:hueOff val="-175526"/>
                <a:satOff val="-4310"/>
                <a:lumOff val="31180"/>
                <a:alphaOff val="0"/>
                <a:tint val="90000"/>
                <a:shade val="58000"/>
                <a:satMod val="225000"/>
              </a:schemeClr>
            </a:gs>
            <a:gs pos="80000">
              <a:schemeClr val="accent3">
                <a:shade val="90000"/>
                <a:hueOff val="-175526"/>
                <a:satOff val="-4310"/>
                <a:lumOff val="3118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3">
                <a:shade val="90000"/>
                <a:hueOff val="-175526"/>
                <a:satOff val="-4310"/>
                <a:lumOff val="3118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0CE83A-BB5C-43F0-85DB-67EEE91A72D0}">
      <dsp:nvSpPr>
        <dsp:cNvPr id="0" name=""/>
        <dsp:cNvSpPr/>
      </dsp:nvSpPr>
      <dsp:spPr>
        <a:xfrm>
          <a:off x="3247191" y="3116882"/>
          <a:ext cx="2845593" cy="711398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300" kern="1200" dirty="0" smtClean="0"/>
            <a:t>Velmi rychlý</a:t>
          </a:r>
          <a:endParaRPr lang="cs-CZ" sz="2300" kern="1200" dirty="0"/>
        </a:p>
      </dsp:txBody>
      <dsp:txXfrm>
        <a:off x="3247191" y="3116882"/>
        <a:ext cx="2845593" cy="71139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CF6A270-B4DD-461B-AE00-BBD46BDD8E02}">
      <dsp:nvSpPr>
        <dsp:cNvPr id="0" name=""/>
        <dsp:cNvSpPr/>
      </dsp:nvSpPr>
      <dsp:spPr>
        <a:xfrm>
          <a:off x="3214" y="235718"/>
          <a:ext cx="2845593" cy="711398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300" kern="1200" dirty="0" err="1" smtClean="0"/>
            <a:t>Tracing</a:t>
          </a:r>
          <a:r>
            <a:rPr lang="cs-CZ" sz="2300" kern="1200" dirty="0" smtClean="0"/>
            <a:t> (sledovací) mód</a:t>
          </a:r>
          <a:endParaRPr lang="cs-CZ" sz="2300" kern="1200" dirty="0"/>
        </a:p>
      </dsp:txBody>
      <dsp:txXfrm>
        <a:off x="3214" y="235718"/>
        <a:ext cx="2845593" cy="711398"/>
      </dsp:txXfrm>
    </dsp:sp>
    <dsp:sp modelId="{EF609D06-A8B0-4F5F-9F51-7F4255D1C1F0}">
      <dsp:nvSpPr>
        <dsp:cNvPr id="0" name=""/>
        <dsp:cNvSpPr/>
      </dsp:nvSpPr>
      <dsp:spPr>
        <a:xfrm rot="5400000">
          <a:off x="1363764" y="1009364"/>
          <a:ext cx="124494" cy="12449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3">
                <a:shade val="9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3">
                <a:shade val="9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3">
                <a:shade val="9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3">
                <a:shade val="9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3">
                <a:shade val="9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7758EA-17B6-4EF0-BF22-010FB75AA0A2}">
      <dsp:nvSpPr>
        <dsp:cNvPr id="0" name=""/>
        <dsp:cNvSpPr/>
      </dsp:nvSpPr>
      <dsp:spPr>
        <a:xfrm>
          <a:off x="3214" y="1196106"/>
          <a:ext cx="2845593" cy="711398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300" kern="1200" dirty="0" smtClean="0"/>
            <a:t>Počet volání metody</a:t>
          </a:r>
          <a:endParaRPr lang="cs-CZ" sz="2300" kern="1200" dirty="0"/>
        </a:p>
      </dsp:txBody>
      <dsp:txXfrm>
        <a:off x="3214" y="1196106"/>
        <a:ext cx="2845593" cy="711398"/>
      </dsp:txXfrm>
    </dsp:sp>
    <dsp:sp modelId="{D2B9B8CF-6F72-42AC-AC6A-C6C6A36A3598}">
      <dsp:nvSpPr>
        <dsp:cNvPr id="0" name=""/>
        <dsp:cNvSpPr/>
      </dsp:nvSpPr>
      <dsp:spPr>
        <a:xfrm rot="5400000">
          <a:off x="1363764" y="1969752"/>
          <a:ext cx="124494" cy="12449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-43882"/>
                <a:satOff val="-1077"/>
                <a:lumOff val="7795"/>
                <a:alphaOff val="0"/>
                <a:tint val="75000"/>
                <a:shade val="85000"/>
                <a:satMod val="230000"/>
              </a:schemeClr>
            </a:gs>
            <a:gs pos="25000">
              <a:schemeClr val="accent3">
                <a:shade val="90000"/>
                <a:hueOff val="-43882"/>
                <a:satOff val="-1077"/>
                <a:lumOff val="7795"/>
                <a:alphaOff val="0"/>
                <a:tint val="90000"/>
                <a:shade val="70000"/>
                <a:satMod val="220000"/>
              </a:schemeClr>
            </a:gs>
            <a:gs pos="50000">
              <a:schemeClr val="accent3">
                <a:shade val="90000"/>
                <a:hueOff val="-43882"/>
                <a:satOff val="-1077"/>
                <a:lumOff val="7795"/>
                <a:alphaOff val="0"/>
                <a:tint val="90000"/>
                <a:shade val="58000"/>
                <a:satMod val="225000"/>
              </a:schemeClr>
            </a:gs>
            <a:gs pos="65000">
              <a:schemeClr val="accent3">
                <a:shade val="90000"/>
                <a:hueOff val="-43882"/>
                <a:satOff val="-1077"/>
                <a:lumOff val="7795"/>
                <a:alphaOff val="0"/>
                <a:tint val="90000"/>
                <a:shade val="58000"/>
                <a:satMod val="225000"/>
              </a:schemeClr>
            </a:gs>
            <a:gs pos="80000">
              <a:schemeClr val="accent3">
                <a:shade val="90000"/>
                <a:hueOff val="-43882"/>
                <a:satOff val="-1077"/>
                <a:lumOff val="7795"/>
                <a:alphaOff val="0"/>
                <a:tint val="90000"/>
                <a:shade val="69000"/>
                <a:satMod val="220000"/>
              </a:schemeClr>
            </a:gs>
            <a:gs pos="100000">
              <a:schemeClr val="accent3">
                <a:shade val="90000"/>
                <a:hueOff val="-43882"/>
                <a:satOff val="-1077"/>
                <a:lumOff val="7795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E7685E-8C19-48A9-BDC5-1F95FA7B9696}">
      <dsp:nvSpPr>
        <dsp:cNvPr id="0" name=""/>
        <dsp:cNvSpPr/>
      </dsp:nvSpPr>
      <dsp:spPr>
        <a:xfrm>
          <a:off x="3214" y="2156494"/>
          <a:ext cx="2845593" cy="711398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300" kern="1200" dirty="0" smtClean="0"/>
            <a:t>User + </a:t>
          </a:r>
          <a:r>
            <a:rPr lang="cs-CZ" sz="2300" kern="1200" dirty="0" err="1" smtClean="0"/>
            <a:t>kernel</a:t>
          </a:r>
          <a:r>
            <a:rPr lang="cs-CZ" sz="2300" kern="1200" dirty="0" smtClean="0"/>
            <a:t> </a:t>
          </a:r>
          <a:r>
            <a:rPr lang="cs-CZ" sz="2300" kern="1200" dirty="0" err="1" smtClean="0"/>
            <a:t>time</a:t>
          </a:r>
          <a:r>
            <a:rPr lang="cs-CZ" sz="2300" kern="1200" dirty="0" smtClean="0"/>
            <a:t> metody</a:t>
          </a:r>
          <a:endParaRPr lang="cs-CZ" sz="2300" kern="1200" dirty="0"/>
        </a:p>
      </dsp:txBody>
      <dsp:txXfrm>
        <a:off x="3214" y="2156494"/>
        <a:ext cx="2845593" cy="711398"/>
      </dsp:txXfrm>
    </dsp:sp>
    <dsp:sp modelId="{926FECFA-953C-415A-B0F9-BA4899E98B89}">
      <dsp:nvSpPr>
        <dsp:cNvPr id="0" name=""/>
        <dsp:cNvSpPr/>
      </dsp:nvSpPr>
      <dsp:spPr>
        <a:xfrm rot="5400000">
          <a:off x="1363764" y="2930140"/>
          <a:ext cx="124494" cy="12449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-87763"/>
                <a:satOff val="-2155"/>
                <a:lumOff val="15590"/>
                <a:alphaOff val="0"/>
                <a:tint val="75000"/>
                <a:shade val="85000"/>
                <a:satMod val="230000"/>
              </a:schemeClr>
            </a:gs>
            <a:gs pos="25000">
              <a:schemeClr val="accent3">
                <a:shade val="90000"/>
                <a:hueOff val="-87763"/>
                <a:satOff val="-2155"/>
                <a:lumOff val="15590"/>
                <a:alphaOff val="0"/>
                <a:tint val="90000"/>
                <a:shade val="70000"/>
                <a:satMod val="220000"/>
              </a:schemeClr>
            </a:gs>
            <a:gs pos="50000">
              <a:schemeClr val="accent3">
                <a:shade val="90000"/>
                <a:hueOff val="-87763"/>
                <a:satOff val="-2155"/>
                <a:lumOff val="15590"/>
                <a:alphaOff val="0"/>
                <a:tint val="90000"/>
                <a:shade val="58000"/>
                <a:satMod val="225000"/>
              </a:schemeClr>
            </a:gs>
            <a:gs pos="65000">
              <a:schemeClr val="accent3">
                <a:shade val="90000"/>
                <a:hueOff val="-87763"/>
                <a:satOff val="-2155"/>
                <a:lumOff val="15590"/>
                <a:alphaOff val="0"/>
                <a:tint val="90000"/>
                <a:shade val="58000"/>
                <a:satMod val="225000"/>
              </a:schemeClr>
            </a:gs>
            <a:gs pos="80000">
              <a:schemeClr val="accent3">
                <a:shade val="90000"/>
                <a:hueOff val="-87763"/>
                <a:satOff val="-2155"/>
                <a:lumOff val="1559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3">
                <a:shade val="90000"/>
                <a:hueOff val="-87763"/>
                <a:satOff val="-2155"/>
                <a:lumOff val="1559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28410C-C66F-4E05-A854-7B5EF2D86EF9}">
      <dsp:nvSpPr>
        <dsp:cNvPr id="0" name=""/>
        <dsp:cNvSpPr/>
      </dsp:nvSpPr>
      <dsp:spPr>
        <a:xfrm>
          <a:off x="3214" y="3116882"/>
          <a:ext cx="2845593" cy="711398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300" kern="1200" dirty="0" smtClean="0"/>
            <a:t>Celkový „běžný“ čas metody</a:t>
          </a:r>
          <a:endParaRPr lang="cs-CZ" sz="2300" kern="1200" dirty="0"/>
        </a:p>
      </dsp:txBody>
      <dsp:txXfrm>
        <a:off x="3214" y="3116882"/>
        <a:ext cx="2845593" cy="711398"/>
      </dsp:txXfrm>
    </dsp:sp>
    <dsp:sp modelId="{FB96D6D5-3D72-4539-BC59-436B3859B6E8}">
      <dsp:nvSpPr>
        <dsp:cNvPr id="0" name=""/>
        <dsp:cNvSpPr/>
      </dsp:nvSpPr>
      <dsp:spPr>
        <a:xfrm>
          <a:off x="3247191" y="235718"/>
          <a:ext cx="2845593" cy="71139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300" kern="1200" dirty="0" err="1" smtClean="0"/>
            <a:t>Sampling</a:t>
          </a:r>
          <a:r>
            <a:rPr lang="cs-CZ" sz="2300" kern="1200" dirty="0" smtClean="0"/>
            <a:t> (vzorkovací) mód</a:t>
          </a:r>
          <a:endParaRPr lang="cs-CZ" sz="2300" kern="1200" dirty="0"/>
        </a:p>
      </dsp:txBody>
      <dsp:txXfrm>
        <a:off x="3247191" y="235718"/>
        <a:ext cx="2845593" cy="711398"/>
      </dsp:txXfrm>
    </dsp:sp>
    <dsp:sp modelId="{42DBA450-2CDE-44F4-BEAE-0FF103BBB065}">
      <dsp:nvSpPr>
        <dsp:cNvPr id="0" name=""/>
        <dsp:cNvSpPr/>
      </dsp:nvSpPr>
      <dsp:spPr>
        <a:xfrm rot="5400000">
          <a:off x="4607741" y="1009364"/>
          <a:ext cx="124494" cy="12449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-131645"/>
                <a:satOff val="-3232"/>
                <a:lumOff val="23385"/>
                <a:alphaOff val="0"/>
                <a:tint val="75000"/>
                <a:shade val="85000"/>
                <a:satMod val="230000"/>
              </a:schemeClr>
            </a:gs>
            <a:gs pos="25000">
              <a:schemeClr val="accent3">
                <a:shade val="90000"/>
                <a:hueOff val="-131645"/>
                <a:satOff val="-3232"/>
                <a:lumOff val="23385"/>
                <a:alphaOff val="0"/>
                <a:tint val="90000"/>
                <a:shade val="70000"/>
                <a:satMod val="220000"/>
              </a:schemeClr>
            </a:gs>
            <a:gs pos="50000">
              <a:schemeClr val="accent3">
                <a:shade val="90000"/>
                <a:hueOff val="-131645"/>
                <a:satOff val="-3232"/>
                <a:lumOff val="23385"/>
                <a:alphaOff val="0"/>
                <a:tint val="90000"/>
                <a:shade val="58000"/>
                <a:satMod val="225000"/>
              </a:schemeClr>
            </a:gs>
            <a:gs pos="65000">
              <a:schemeClr val="accent3">
                <a:shade val="90000"/>
                <a:hueOff val="-131645"/>
                <a:satOff val="-3232"/>
                <a:lumOff val="23385"/>
                <a:alphaOff val="0"/>
                <a:tint val="90000"/>
                <a:shade val="58000"/>
                <a:satMod val="225000"/>
              </a:schemeClr>
            </a:gs>
            <a:gs pos="80000">
              <a:schemeClr val="accent3">
                <a:shade val="90000"/>
                <a:hueOff val="-131645"/>
                <a:satOff val="-3232"/>
                <a:lumOff val="23385"/>
                <a:alphaOff val="0"/>
                <a:tint val="90000"/>
                <a:shade val="69000"/>
                <a:satMod val="220000"/>
              </a:schemeClr>
            </a:gs>
            <a:gs pos="100000">
              <a:schemeClr val="accent3">
                <a:shade val="90000"/>
                <a:hueOff val="-131645"/>
                <a:satOff val="-3232"/>
                <a:lumOff val="23385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BCC874-56E0-4F62-8D44-52D5C4771F54}">
      <dsp:nvSpPr>
        <dsp:cNvPr id="0" name=""/>
        <dsp:cNvSpPr/>
      </dsp:nvSpPr>
      <dsp:spPr>
        <a:xfrm>
          <a:off x="3247191" y="1196106"/>
          <a:ext cx="2845593" cy="711398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300" kern="1200" dirty="0" smtClean="0"/>
            <a:t>Výskyty metody na vrcholu zásobníku</a:t>
          </a:r>
          <a:endParaRPr lang="cs-CZ" sz="2300" kern="1200" dirty="0"/>
        </a:p>
      </dsp:txBody>
      <dsp:txXfrm>
        <a:off x="3247191" y="1196106"/>
        <a:ext cx="2845593" cy="711398"/>
      </dsp:txXfrm>
    </dsp:sp>
    <dsp:sp modelId="{90B6F80A-5D68-485A-93EC-B3EF86A841DA}">
      <dsp:nvSpPr>
        <dsp:cNvPr id="0" name=""/>
        <dsp:cNvSpPr/>
      </dsp:nvSpPr>
      <dsp:spPr>
        <a:xfrm rot="5400000">
          <a:off x="4607741" y="1969752"/>
          <a:ext cx="124494" cy="12449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-175526"/>
                <a:satOff val="-4310"/>
                <a:lumOff val="31180"/>
                <a:alphaOff val="0"/>
                <a:tint val="75000"/>
                <a:shade val="85000"/>
                <a:satMod val="230000"/>
              </a:schemeClr>
            </a:gs>
            <a:gs pos="25000">
              <a:schemeClr val="accent3">
                <a:shade val="90000"/>
                <a:hueOff val="-175526"/>
                <a:satOff val="-4310"/>
                <a:lumOff val="31180"/>
                <a:alphaOff val="0"/>
                <a:tint val="90000"/>
                <a:shade val="70000"/>
                <a:satMod val="220000"/>
              </a:schemeClr>
            </a:gs>
            <a:gs pos="50000">
              <a:schemeClr val="accent3">
                <a:shade val="90000"/>
                <a:hueOff val="-175526"/>
                <a:satOff val="-4310"/>
                <a:lumOff val="31180"/>
                <a:alphaOff val="0"/>
                <a:tint val="90000"/>
                <a:shade val="58000"/>
                <a:satMod val="225000"/>
              </a:schemeClr>
            </a:gs>
            <a:gs pos="65000">
              <a:schemeClr val="accent3">
                <a:shade val="90000"/>
                <a:hueOff val="-175526"/>
                <a:satOff val="-4310"/>
                <a:lumOff val="31180"/>
                <a:alphaOff val="0"/>
                <a:tint val="90000"/>
                <a:shade val="58000"/>
                <a:satMod val="225000"/>
              </a:schemeClr>
            </a:gs>
            <a:gs pos="80000">
              <a:schemeClr val="accent3">
                <a:shade val="90000"/>
                <a:hueOff val="-175526"/>
                <a:satOff val="-4310"/>
                <a:lumOff val="3118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3">
                <a:shade val="90000"/>
                <a:hueOff val="-175526"/>
                <a:satOff val="-4310"/>
                <a:lumOff val="3118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3810FD-D2EE-4193-8318-4844B909A3B1}">
      <dsp:nvSpPr>
        <dsp:cNvPr id="0" name=""/>
        <dsp:cNvSpPr/>
      </dsp:nvSpPr>
      <dsp:spPr>
        <a:xfrm>
          <a:off x="3247191" y="2156494"/>
          <a:ext cx="2845593" cy="711398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300" kern="1200" dirty="0" smtClean="0"/>
            <a:t>Čas běhu vláken</a:t>
          </a:r>
          <a:endParaRPr lang="cs-CZ" sz="2300" kern="1200" dirty="0"/>
        </a:p>
      </dsp:txBody>
      <dsp:txXfrm>
        <a:off x="3247191" y="2156494"/>
        <a:ext cx="2845593" cy="711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03170175-C3ED-4C72-B085-79CCCD670CC9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92977F1F-E40B-4E53-8E11-28ED506983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2D9FB51A-E05F-4494-ADA5-A77EAE266FCF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noProof="1" smtClean="0"/>
              <a:t>Click to edit Master text styles</a:t>
            </a:r>
            <a:endParaRPr lang="en-US"/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13CD1B0D-083E-4DA2-81AD-16B7E97118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Dobr</a:t>
            </a:r>
            <a:r>
              <a:rPr lang="cs-CZ" dirty="0" smtClean="0"/>
              <a:t>ý</a:t>
            </a:r>
            <a:r>
              <a:rPr lang="cs-CZ" baseline="0" dirty="0" smtClean="0"/>
              <a:t> den, </a:t>
            </a:r>
          </a:p>
          <a:p>
            <a:endParaRPr lang="cs-CZ" baseline="0" dirty="0" smtClean="0"/>
          </a:p>
          <a:p>
            <a:r>
              <a:rPr lang="cs-CZ" baseline="0" dirty="0" smtClean="0"/>
              <a:t>Jmenuji se Jan Vratislav a moje diplomová práce se zabývá profilováním programů napsaných v .NET.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Zaznamená</a:t>
            </a:r>
            <a:r>
              <a:rPr lang="cs-CZ" baseline="0" dirty="0" smtClean="0"/>
              <a:t> data ukládá profiler do stromových struktur, které odpovídají posloupnosti volání jednotlivých metod.</a:t>
            </a:r>
          </a:p>
          <a:p>
            <a:r>
              <a:rPr lang="cs-CZ" baseline="0" dirty="0" smtClean="0"/>
              <a:t>Každé vlákno má svůj vlastní strom.</a:t>
            </a:r>
          </a:p>
          <a:p>
            <a:r>
              <a:rPr lang="cs-CZ" baseline="0" dirty="0" smtClean="0"/>
              <a:t>Odkaz na aktivní metodu je uložen aby se předešlo zbytečnému prohledávání stromu.</a:t>
            </a:r>
          </a:p>
          <a:p>
            <a:endParaRPr lang="cs-CZ" baseline="0" dirty="0" smtClean="0"/>
          </a:p>
          <a:p>
            <a:r>
              <a:rPr lang="cs-CZ" baseline="0" dirty="0" smtClean="0"/>
              <a:t>Po přenosu stromů a </a:t>
            </a:r>
            <a:r>
              <a:rPr lang="cs-CZ" baseline="0" dirty="0" err="1" smtClean="0"/>
              <a:t>metadat</a:t>
            </a:r>
            <a:r>
              <a:rPr lang="cs-CZ" baseline="0" dirty="0" smtClean="0"/>
              <a:t> z profilované aplikace do </a:t>
            </a:r>
            <a:r>
              <a:rPr lang="cs-CZ" baseline="0" dirty="0" err="1" smtClean="0"/>
              <a:t>profileru</a:t>
            </a:r>
            <a:r>
              <a:rPr lang="cs-CZ" baseline="0" dirty="0" smtClean="0"/>
              <a:t> se stromy s </a:t>
            </a:r>
            <a:r>
              <a:rPr lang="cs-CZ" baseline="0" dirty="0" err="1" smtClean="0"/>
              <a:t>metadaty</a:t>
            </a:r>
            <a:r>
              <a:rPr lang="cs-CZ" baseline="0" dirty="0" smtClean="0"/>
              <a:t> sloučí a vypočítají se výsledné údaje pro jednotlivé metody.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Během implementace byla</a:t>
            </a:r>
            <a:r>
              <a:rPr lang="cs-CZ" baseline="0" dirty="0" smtClean="0"/>
              <a:t> provedena celá řada optimalizací, které významně zvýšily rychlost </a:t>
            </a:r>
            <a:r>
              <a:rPr lang="cs-CZ" baseline="0" dirty="0" err="1" smtClean="0"/>
              <a:t>profileru</a:t>
            </a:r>
            <a:r>
              <a:rPr lang="cs-CZ" baseline="0" dirty="0" smtClean="0"/>
              <a:t> a snížili jeho paměťovou náročnost. </a:t>
            </a:r>
          </a:p>
          <a:p>
            <a:r>
              <a:rPr lang="cs-CZ" baseline="0" dirty="0" smtClean="0"/>
              <a:t>Selektivní profilování – profiler ignoruje metody mimo náš kód, např. metody </a:t>
            </a:r>
            <a:r>
              <a:rPr lang="cs-CZ" baseline="0" dirty="0" err="1" smtClean="0"/>
              <a:t>frameworku</a:t>
            </a:r>
            <a:endParaRPr lang="cs-CZ" baseline="0" dirty="0" smtClean="0"/>
          </a:p>
          <a:p>
            <a:r>
              <a:rPr lang="cs-CZ" baseline="0" dirty="0" smtClean="0"/>
              <a:t>Posílání </a:t>
            </a:r>
            <a:r>
              <a:rPr lang="cs-CZ" baseline="0" dirty="0" err="1" smtClean="0"/>
              <a:t>metadat</a:t>
            </a:r>
            <a:r>
              <a:rPr lang="cs-CZ" baseline="0" dirty="0" smtClean="0"/>
              <a:t> dat jen jednou – při každém live updatu se posílají </a:t>
            </a:r>
            <a:r>
              <a:rPr lang="cs-CZ" baseline="0" dirty="0" err="1" smtClean="0"/>
              <a:t>metadata</a:t>
            </a:r>
            <a:r>
              <a:rPr lang="cs-CZ" baseline="0" dirty="0" smtClean="0"/>
              <a:t> inkrementálně</a:t>
            </a:r>
          </a:p>
          <a:p>
            <a:r>
              <a:rPr lang="cs-CZ" baseline="0" dirty="0" smtClean="0"/>
              <a:t>Díky výměně zásobníku na ukládání zaznamenaných dat za stromové struktury s ukazatelem aktivních prvků jsme dosáhly velkého snížení paměťové náročnosti</a:t>
            </a:r>
          </a:p>
          <a:p>
            <a:r>
              <a:rPr lang="cs-CZ" baseline="0" dirty="0" smtClean="0"/>
              <a:t>Vlákna potřebují během profilování pravidelně přistupovat k datovým strukturám, aby zaznamenali naměřená data. Tyto struktury jsou uloženy v globální asociativní paměti. Takže každý přístup znamenal vyhledání. To jsme vyřešili uložením odkazu na datovou strukturu vlákna do jeho </a:t>
            </a:r>
            <a:r>
              <a:rPr lang="cs-CZ" baseline="0" dirty="0" err="1" smtClean="0"/>
              <a:t>thread</a:t>
            </a:r>
            <a:r>
              <a:rPr lang="cs-CZ" baseline="0" dirty="0" smtClean="0"/>
              <a:t> </a:t>
            </a:r>
            <a:r>
              <a:rPr lang="cs-CZ" baseline="0" dirty="0" err="1" smtClean="0"/>
              <a:t>local</a:t>
            </a:r>
            <a:r>
              <a:rPr lang="cs-CZ" baseline="0" dirty="0" smtClean="0"/>
              <a:t> </a:t>
            </a:r>
            <a:r>
              <a:rPr lang="cs-CZ" baseline="0" dirty="0" err="1" smtClean="0"/>
              <a:t>storage</a:t>
            </a:r>
            <a:endParaRPr lang="cs-CZ" baseline="0" dirty="0" smtClean="0"/>
          </a:p>
          <a:p>
            <a:endParaRPr lang="cs-CZ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Prezentace video-ukázky.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Toto jsou</a:t>
            </a:r>
            <a:r>
              <a:rPr lang="cs-CZ" baseline="0" dirty="0" smtClean="0"/>
              <a:t> technologie použité při implementaci </a:t>
            </a:r>
            <a:r>
              <a:rPr lang="cs-CZ" baseline="0" dirty="0" err="1" smtClean="0"/>
              <a:t>dp</a:t>
            </a:r>
            <a:r>
              <a:rPr lang="cs-CZ" baseline="0" dirty="0" smtClean="0"/>
              <a:t> práce.</a:t>
            </a:r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Nejdřív si objasníme co to vůbec</a:t>
            </a:r>
            <a:r>
              <a:rPr lang="cs-CZ" baseline="0" dirty="0" smtClean="0"/>
              <a:t> výkonové profilování je.</a:t>
            </a:r>
            <a:endParaRPr lang="cs-CZ" dirty="0" smtClean="0"/>
          </a:p>
          <a:p>
            <a:r>
              <a:rPr lang="cs-CZ" dirty="0" smtClean="0"/>
              <a:t>Při programování </a:t>
            </a:r>
            <a:r>
              <a:rPr lang="cs-CZ" baseline="0" dirty="0" smtClean="0"/>
              <a:t>se vývojáři přirozeně snaží svoje programy napsat tak, aby běželi co nejrychleji. </a:t>
            </a:r>
          </a:p>
          <a:p>
            <a:r>
              <a:rPr lang="cs-CZ" baseline="0" dirty="0" smtClean="0"/>
              <a:t>Občas ale podcení časovou náročnost některých algoritmů a vyvíjená aplikace neběží zcela svižně, tak jak si představovali.</a:t>
            </a:r>
          </a:p>
          <a:p>
            <a:r>
              <a:rPr lang="cs-CZ" baseline="0" dirty="0" smtClean="0"/>
              <a:t>Následuje hledání tzv. </a:t>
            </a:r>
            <a:r>
              <a:rPr lang="cs-CZ" baseline="0" dirty="0" err="1" smtClean="0"/>
              <a:t>bottle</a:t>
            </a:r>
            <a:r>
              <a:rPr lang="cs-CZ" baseline="0" dirty="0" smtClean="0"/>
              <a:t> </a:t>
            </a:r>
            <a:r>
              <a:rPr lang="cs-CZ" baseline="0" dirty="0" err="1" smtClean="0"/>
              <a:t>necků</a:t>
            </a:r>
            <a:r>
              <a:rPr lang="cs-CZ" baseline="0" dirty="0" smtClean="0"/>
              <a:t>, tedy míst, kde program drhne.</a:t>
            </a:r>
          </a:p>
          <a:p>
            <a:r>
              <a:rPr lang="cs-CZ" baseline="0" dirty="0" smtClean="0"/>
              <a:t>Toto není triviální úloha a proto jsou na trhu programy, které usnadní výkonnostní analýzu aplikací. </a:t>
            </a:r>
            <a:endParaRPr lang="cs-CZ" dirty="0" smtClean="0"/>
          </a:p>
          <a:p>
            <a:r>
              <a:rPr lang="cs-CZ" dirty="0" smtClean="0"/>
              <a:t>Tyto programy se nazývají výkonové</a:t>
            </a:r>
            <a:r>
              <a:rPr lang="cs-CZ" baseline="0" dirty="0" smtClean="0"/>
              <a:t> </a:t>
            </a:r>
            <a:r>
              <a:rPr lang="cs-CZ" baseline="0" dirty="0" err="1" smtClean="0"/>
              <a:t>profilery</a:t>
            </a:r>
            <a:r>
              <a:rPr lang="cs-CZ" baseline="0" dirty="0" smtClean="0"/>
              <a:t> a usnadňují identifikaci míst v programech, která se vyplatí optimalizovat.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Platforma .NET</a:t>
            </a:r>
            <a:r>
              <a:rPr lang="cs-CZ" baseline="0" dirty="0" smtClean="0"/>
              <a:t> je zastřešující název pro soubor technologií od firmy Microsoft pro vývoj a aplikací od A až do Z.</a:t>
            </a:r>
          </a:p>
          <a:p>
            <a:r>
              <a:rPr lang="cs-CZ" baseline="0" dirty="0" smtClean="0"/>
              <a:t>Princip fungování .NET je srovnatelný s vynikajícím ekosystémem kolem jazyka Java.</a:t>
            </a:r>
          </a:p>
          <a:p>
            <a:r>
              <a:rPr lang="cs-CZ" baseline="0" dirty="0" smtClean="0"/>
              <a:t>Hlavním prvkem celého </a:t>
            </a:r>
            <a:r>
              <a:rPr lang="cs-CZ" baseline="0" dirty="0" err="1" smtClean="0"/>
              <a:t>frameworku</a:t>
            </a:r>
            <a:r>
              <a:rPr lang="cs-CZ" baseline="0" dirty="0" smtClean="0"/>
              <a:t> je běhové prostředí </a:t>
            </a:r>
            <a:r>
              <a:rPr lang="cs-CZ" baseline="0" dirty="0" err="1" smtClean="0"/>
              <a:t>Common</a:t>
            </a:r>
            <a:r>
              <a:rPr lang="cs-CZ" baseline="0" dirty="0" smtClean="0"/>
              <a:t> </a:t>
            </a:r>
            <a:r>
              <a:rPr lang="cs-CZ" baseline="0" dirty="0" err="1" smtClean="0"/>
              <a:t>Language</a:t>
            </a:r>
            <a:r>
              <a:rPr lang="cs-CZ" baseline="0" dirty="0" smtClean="0"/>
              <a:t> Runtime, které se stará o běh aplikací napsaných v některém z mnoha jazyků platformy .NET jako </a:t>
            </a:r>
            <a:r>
              <a:rPr lang="en-US" baseline="0" dirty="0" smtClean="0"/>
              <a:t>C#, VB.NET, C++, …..</a:t>
            </a:r>
          </a:p>
          <a:p>
            <a:r>
              <a:rPr lang="en-US" baseline="0" dirty="0" smtClean="0"/>
              <a:t>Do </a:t>
            </a:r>
            <a:r>
              <a:rPr lang="en-US" baseline="0" dirty="0" err="1" smtClean="0"/>
              <a:t>frameworku</a:t>
            </a:r>
            <a:r>
              <a:rPr lang="en-US" baseline="0" dirty="0" smtClean="0"/>
              <a:t> </a:t>
            </a:r>
            <a:r>
              <a:rPr lang="cs-CZ" baseline="0" noProof="0" dirty="0" smtClean="0"/>
              <a:t>ještě </a:t>
            </a:r>
            <a:r>
              <a:rPr lang="cs-CZ" baseline="0" dirty="0" smtClean="0"/>
              <a:t>patří řada knihoven obsahujících velké množství funkcí.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Nápad na vytvoření této</a:t>
            </a:r>
            <a:r>
              <a:rPr lang="cs-CZ" baseline="0" dirty="0" smtClean="0"/>
              <a:t> práce vzniknul v praxi během vývoje software. </a:t>
            </a:r>
          </a:p>
          <a:p>
            <a:r>
              <a:rPr lang="cs-CZ" baseline="0" dirty="0" smtClean="0"/>
              <a:t>Nelíbilo se mi jak můj tehdejší profiler zobrazoval statistiky nasbírané během analýzy programu v tabulkách a já jsem je musel pracně vyhledávat v kódu. </a:t>
            </a:r>
          </a:p>
          <a:p>
            <a:r>
              <a:rPr lang="cs-CZ" baseline="0" dirty="0" smtClean="0"/>
              <a:t>Také mě zajímalo, jak funguje profiler a proto jsme s mým vedoucím stanovili cíle na zanalyzování výkonového profilování jako takového, prozkoumání současných řešení na trhu a implementaci nového řešení, které by bylo přímo integrované do </a:t>
            </a:r>
            <a:r>
              <a:rPr lang="cs-CZ" baseline="0" dirty="0" err="1" smtClean="0"/>
              <a:t>Visual</a:t>
            </a:r>
            <a:r>
              <a:rPr lang="cs-CZ" baseline="0" dirty="0" smtClean="0"/>
              <a:t> Studia 2010 a implementovalo by dva různé způsoby profilování  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Po</a:t>
            </a:r>
            <a:r>
              <a:rPr lang="cs-CZ" baseline="0" dirty="0" smtClean="0"/>
              <a:t> analýze různých způsobů výkonnostního profilování jsme se rozhodli implementovat dva podstavou naprosto se lišící přístupy k profilování  a to </a:t>
            </a:r>
            <a:r>
              <a:rPr lang="cs-CZ" baseline="0" dirty="0" err="1" smtClean="0"/>
              <a:t>Tracing</a:t>
            </a:r>
            <a:r>
              <a:rPr lang="cs-CZ" baseline="0" dirty="0" smtClean="0"/>
              <a:t>, tedy sledovací, mód a </a:t>
            </a:r>
            <a:r>
              <a:rPr lang="cs-CZ" baseline="0" dirty="0" err="1" smtClean="0"/>
              <a:t>Sampling</a:t>
            </a:r>
            <a:r>
              <a:rPr lang="cs-CZ" baseline="0" dirty="0" smtClean="0"/>
              <a:t>, tedy vzorkovací mód.</a:t>
            </a:r>
          </a:p>
          <a:p>
            <a:r>
              <a:rPr lang="cs-CZ" baseline="0" dirty="0" err="1" smtClean="0"/>
              <a:t>Tracing</a:t>
            </a:r>
            <a:r>
              <a:rPr lang="cs-CZ" baseline="0" dirty="0" smtClean="0"/>
              <a:t> mód zaznamená volání metody a návrat z ní, změří trvání a počet volání jednotlivých metod a na tomto základě podává přesné informace o běhu programu.</a:t>
            </a:r>
          </a:p>
          <a:p>
            <a:r>
              <a:rPr lang="cs-CZ" baseline="0" dirty="0" err="1" smtClean="0"/>
              <a:t>Sampling</a:t>
            </a:r>
            <a:r>
              <a:rPr lang="cs-CZ" baseline="0" dirty="0" smtClean="0"/>
              <a:t> mód v pravidelných intervalech vytváří statistiky metod na zásobnících vláken programu. Z těchto statistik si pak utváří přibližný obraz o chování programu.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Výstupem</a:t>
            </a:r>
            <a:r>
              <a:rPr lang="cs-CZ" baseline="0" dirty="0" smtClean="0"/>
              <a:t> </a:t>
            </a:r>
            <a:r>
              <a:rPr lang="cs-CZ" baseline="0" dirty="0" err="1" smtClean="0"/>
              <a:t>profileru</a:t>
            </a:r>
            <a:r>
              <a:rPr lang="cs-CZ" baseline="0" dirty="0" smtClean="0"/>
              <a:t> jsou data sumarizující běh programu.</a:t>
            </a:r>
          </a:p>
          <a:p>
            <a:r>
              <a:rPr lang="cs-CZ" dirty="0" smtClean="0"/>
              <a:t>Oba vybrané způsoby se</a:t>
            </a:r>
            <a:r>
              <a:rPr lang="cs-CZ" baseline="0" dirty="0" smtClean="0"/>
              <a:t> liší tak, že i jejich výstupní data jsou velmi rozdílná</a:t>
            </a:r>
            <a:endParaRPr lang="cs-CZ" dirty="0" smtClean="0"/>
          </a:p>
          <a:p>
            <a:r>
              <a:rPr lang="cs-CZ" dirty="0" err="1" smtClean="0"/>
              <a:t>Tracing</a:t>
            </a:r>
            <a:r>
              <a:rPr lang="cs-CZ" dirty="0" smtClean="0"/>
              <a:t> mód nabízí</a:t>
            </a:r>
            <a:r>
              <a:rPr lang="cs-CZ" baseline="0" dirty="0" smtClean="0"/>
              <a:t> víc možností měření než </a:t>
            </a:r>
            <a:r>
              <a:rPr lang="cs-CZ" baseline="0" dirty="0" err="1" smtClean="0"/>
              <a:t>sampling</a:t>
            </a:r>
            <a:r>
              <a:rPr lang="cs-CZ" baseline="0" dirty="0" smtClean="0"/>
              <a:t> mód, ale za větší cenu. </a:t>
            </a:r>
          </a:p>
          <a:p>
            <a:endParaRPr lang="cs-CZ" baseline="0" dirty="0" smtClean="0"/>
          </a:p>
          <a:p>
            <a:r>
              <a:rPr lang="cs-CZ" baseline="0" dirty="0" smtClean="0"/>
              <a:t>Přečti módy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Před</a:t>
            </a:r>
            <a:r>
              <a:rPr lang="cs-CZ" baseline="0" dirty="0" smtClean="0"/>
              <a:t> začátkem měření spustí proces </a:t>
            </a:r>
            <a:r>
              <a:rPr lang="cs-CZ" baseline="0" dirty="0" err="1" smtClean="0"/>
              <a:t>profileru</a:t>
            </a:r>
            <a:r>
              <a:rPr lang="cs-CZ" baseline="0" dirty="0" smtClean="0"/>
              <a:t> měřenou aplikaci a pomocí API, které nabízí CLR, se k ní připojí a provádí sběr dat. </a:t>
            </a:r>
          </a:p>
          <a:p>
            <a:r>
              <a:rPr lang="cs-CZ" baseline="0" dirty="0" smtClean="0"/>
              <a:t>To vše se děje v procesu měřené aplikace a musí být velmi výkonnostně nenáročné.</a:t>
            </a:r>
          </a:p>
          <a:p>
            <a:endParaRPr lang="cs-CZ" baseline="0" dirty="0" smtClean="0"/>
          </a:p>
          <a:p>
            <a:r>
              <a:rPr lang="cs-CZ" baseline="0" dirty="0" smtClean="0"/>
              <a:t>Proces </a:t>
            </a:r>
            <a:r>
              <a:rPr lang="cs-CZ" baseline="0" dirty="0" err="1" smtClean="0"/>
              <a:t>profileru</a:t>
            </a:r>
            <a:r>
              <a:rPr lang="cs-CZ" baseline="0" dirty="0" smtClean="0"/>
              <a:t> získává od procesu profilované aplikace naměřená data pomocí </a:t>
            </a:r>
            <a:r>
              <a:rPr lang="cs-CZ" baseline="0" dirty="0" err="1" smtClean="0"/>
              <a:t>named</a:t>
            </a:r>
            <a:r>
              <a:rPr lang="cs-CZ" baseline="0" dirty="0" smtClean="0"/>
              <a:t>-</a:t>
            </a:r>
            <a:r>
              <a:rPr lang="cs-CZ" baseline="0" dirty="0" err="1" smtClean="0"/>
              <a:t>pipes</a:t>
            </a:r>
            <a:r>
              <a:rPr lang="cs-CZ" baseline="0" dirty="0" smtClean="0"/>
              <a:t> – prostředku </a:t>
            </a:r>
            <a:r>
              <a:rPr lang="cs-CZ" baseline="0" dirty="0" err="1" smtClean="0"/>
              <a:t>meziprocesorové</a:t>
            </a:r>
            <a:r>
              <a:rPr lang="cs-CZ" baseline="0" dirty="0" smtClean="0"/>
              <a:t> komunikace. Ty pak dále zpracovává a prezentuje ještě během profilování uživateli.</a:t>
            </a:r>
          </a:p>
          <a:p>
            <a:endParaRPr lang="cs-CZ" baseline="0" dirty="0" smtClean="0"/>
          </a:p>
          <a:p>
            <a:r>
              <a:rPr lang="cs-CZ" baseline="0" dirty="0" smtClean="0"/>
              <a:t>Popsat obrázek. Na tomto diagramu vidíme </a:t>
            </a:r>
            <a:r>
              <a:rPr lang="cs-CZ" baseline="0" dirty="0" err="1" smtClean="0"/>
              <a:t>blablabla</a:t>
            </a:r>
            <a:r>
              <a:rPr lang="cs-CZ" baseline="0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Pro hladkou</a:t>
            </a:r>
            <a:r>
              <a:rPr lang="cs-CZ" baseline="0" dirty="0" smtClean="0"/>
              <a:t> integraci profiler do </a:t>
            </a:r>
            <a:r>
              <a:rPr lang="cs-CZ" baseline="0" dirty="0" err="1" smtClean="0"/>
              <a:t>Visual</a:t>
            </a:r>
            <a:r>
              <a:rPr lang="cs-CZ" baseline="0" dirty="0" smtClean="0"/>
              <a:t> Studia 2010 jsme vytvořili instalační baliček, který přidá do menu příkazy pro spuštění </a:t>
            </a:r>
            <a:r>
              <a:rPr lang="cs-CZ" baseline="0" dirty="0" err="1" smtClean="0"/>
              <a:t>profileru</a:t>
            </a:r>
            <a:r>
              <a:rPr lang="cs-CZ" baseline="0" dirty="0" smtClean="0"/>
              <a:t>, okno zobrazující výsledky profilovaní a funkci na zvýraznění problémového kódu podle výsledku profilování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Popsat</a:t>
            </a:r>
            <a:r>
              <a:rPr lang="cs-CZ" baseline="0" dirty="0" smtClean="0"/>
              <a:t> obarvení kódu</a:t>
            </a:r>
          </a:p>
          <a:p>
            <a:r>
              <a:rPr lang="cs-CZ" baseline="0" dirty="0" smtClean="0"/>
              <a:t>Vztah mezi sloupci a obarvením</a:t>
            </a:r>
          </a:p>
          <a:p>
            <a:r>
              <a:rPr lang="cs-CZ" baseline="0" dirty="0" smtClean="0"/>
              <a:t>Seřazené metody</a:t>
            </a:r>
          </a:p>
          <a:p>
            <a:r>
              <a:rPr lang="cs-CZ" baseline="0" dirty="0" smtClean="0"/>
              <a:t>Zdůraznit, ze </a:t>
            </a:r>
            <a:r>
              <a:rPr lang="cs-CZ" baseline="0" dirty="0" err="1" smtClean="0"/>
              <a:t>mandelbrot</a:t>
            </a:r>
            <a:r>
              <a:rPr lang="cs-CZ" baseline="0" dirty="0" smtClean="0"/>
              <a:t> je profilovaná aplikace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AB5E-65B2-470F-A90D-8944CCF2250D}" type="datetime2">
              <a:rPr lang="en-US" smtClean="0"/>
              <a:pPr/>
              <a:t>Tuesday, January 24, 2012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066D-E18E-46CA-ADDB-DC7D9F287FCD}" type="datetime2">
              <a:rPr lang="en-US" smtClean="0"/>
              <a:pPr/>
              <a:t>Tuesday, January 24, 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5AB2-AD30-4274-ADEE-77A916493B5C}" type="datetime2">
              <a:rPr lang="en-US" smtClean="0"/>
              <a:pPr/>
              <a:t>Tuesday, January 24, 2012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6396-5064-41C5-A285-015EE0047001}" type="datetime2">
              <a:rPr lang="en-US" smtClean="0"/>
              <a:pPr/>
              <a:t>Tuesday, January 24, 2012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34B0-3E89-40BA-B086-97296A422E36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C974-5669-4F4D-B5F7-AEFAF0EB8F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34B0-3E89-40BA-B086-97296A422E36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C974-5669-4F4D-B5F7-AEFAF0EB8F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34B0-3E89-40BA-B086-97296A422E36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C974-5669-4F4D-B5F7-AEFAF0EB8F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>
              <a:defRPr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l"/>
            <a:fld id="{4C8A7A92-D244-4C94-97DC-00C50A8E32A7}" type="datetime2">
              <a:rPr lang="en-US" smtClean="0"/>
              <a:pPr algn="l"/>
              <a:t>Tuesday, January 24, 2012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>
              <a:defRPr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r"/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>
              <a:defRPr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F7A2BDD-D331-44F0-96AA-4FB4ED497064}" type="slidenum">
              <a:rPr lang="en-US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txStyles>
    <p:titleStyle>
      <a:lvl1pPr algn="l" rtl="0" eaLnBrk="1" latinLnBrk="0" hangingPunct="1">
        <a:spcBef>
          <a:spcPct val="0"/>
        </a:spcBef>
        <a:buNone/>
        <a:defRPr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ideo" Target="file:///D:\Honzik\Desktop\visual-profiler\Thesis\Presentation\visual%20profiler\visual%20profiler.mp4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://www.youtube.com/watch?v=_IRkdeGGtJo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sz="3200" dirty="0" smtClean="0"/>
              <a:t>Výkonové profilování na platformě .NET</a:t>
            </a:r>
            <a:br>
              <a:rPr lang="cs-CZ" sz="3200" dirty="0" smtClean="0"/>
            </a:br>
            <a:r>
              <a:rPr lang="cs-CZ" sz="3200" dirty="0" smtClean="0"/>
              <a:t>Bc. Jan Vratislav </a:t>
            </a:r>
            <a:br>
              <a:rPr lang="cs-CZ" sz="3200" dirty="0" smtClean="0"/>
            </a:br>
            <a:r>
              <a:rPr lang="cs-CZ" sz="2000" dirty="0" smtClean="0"/>
              <a:t>Katedra Počítačů, FEL, ČVUT</a:t>
            </a:r>
            <a:r>
              <a:rPr lang="cs-CZ" sz="2200" dirty="0" smtClean="0"/>
              <a:t/>
            </a:r>
            <a:br>
              <a:rPr lang="cs-CZ" sz="2200" dirty="0" smtClean="0"/>
            </a:br>
            <a:endParaRPr lang="cs-CZ" sz="3200" dirty="0" smtClean="0"/>
          </a:p>
        </p:txBody>
      </p:sp>
      <p:pic>
        <p:nvPicPr>
          <p:cNvPr id="9" name="Picture 8" descr="Visual_Studio_2010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9632" y="1110760"/>
            <a:ext cx="2899489" cy="4252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NET_h_rgb_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24128" y="1110760"/>
            <a:ext cx="1944216" cy="480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 descr="http://www.cvut.cz/pracoviste/odbor-vnejsich-vztahu/obrazky/logo/logo_cvut.jp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221545" y="2262888"/>
            <a:ext cx="1440160" cy="10941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Některé Vnitřní datové struktury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Stromy hierarchie volání</a:t>
            </a:r>
          </a:p>
          <a:p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Sloučení stromů a výpočet výsledných dat </a:t>
            </a:r>
            <a:endParaRPr lang="cs-CZ" dirty="0"/>
          </a:p>
        </p:txBody>
      </p:sp>
      <p:pic>
        <p:nvPicPr>
          <p:cNvPr id="2050" name="Picture 2" descr="D:\Honzik\Desktop\visual-profiler\Thesis\Images\04TracingCallTreeActiveEle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2132856"/>
            <a:ext cx="2814637" cy="1681163"/>
          </a:xfrm>
          <a:prstGeom prst="rect">
            <a:avLst/>
          </a:prstGeom>
          <a:noFill/>
        </p:spPr>
      </p:pic>
      <p:pic>
        <p:nvPicPr>
          <p:cNvPr id="2051" name="Picture 3" descr="D:\Honzik\Desktop\visual-profiler\Thesis\Images\05TransformationOfTree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4463876"/>
            <a:ext cx="6423025" cy="2349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Optimalizace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Selektivní profilování</a:t>
            </a:r>
          </a:p>
          <a:p>
            <a:r>
              <a:rPr lang="cs-CZ" dirty="0" smtClean="0"/>
              <a:t>Posílání </a:t>
            </a:r>
            <a:r>
              <a:rPr lang="cs-CZ" dirty="0" err="1" smtClean="0"/>
              <a:t>metadat</a:t>
            </a:r>
            <a:r>
              <a:rPr lang="cs-CZ" dirty="0" smtClean="0"/>
              <a:t> dat jen jednou</a:t>
            </a:r>
          </a:p>
          <a:p>
            <a:r>
              <a:rPr lang="cs-CZ" dirty="0" smtClean="0"/>
              <a:t>Několikanásobně zrychlení a snížení paměťové náročnosti záznamu dat (přechod od zásobníků ke stromům)</a:t>
            </a:r>
          </a:p>
          <a:p>
            <a:r>
              <a:rPr lang="cs-CZ" dirty="0" smtClean="0"/>
              <a:t>Využití lokálních vláknových proměnných pro přístup k datovým strukturám</a:t>
            </a:r>
          </a:p>
          <a:p>
            <a:pPr>
              <a:buNone/>
            </a:pPr>
            <a:endParaRPr lang="cs-CZ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Video ukázka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>
                <a:hlinkClick r:id="rId4"/>
              </a:rPr>
              <a:t>http://www.</a:t>
            </a:r>
            <a:r>
              <a:rPr lang="cs-CZ" dirty="0" err="1" smtClean="0">
                <a:hlinkClick r:id="rId4"/>
              </a:rPr>
              <a:t>youtube.com</a:t>
            </a:r>
            <a:r>
              <a:rPr lang="cs-CZ" dirty="0" smtClean="0">
                <a:hlinkClick r:id="rId4"/>
              </a:rPr>
              <a:t>/</a:t>
            </a:r>
            <a:r>
              <a:rPr lang="cs-CZ" dirty="0" err="1" smtClean="0">
                <a:hlinkClick r:id="rId4"/>
              </a:rPr>
              <a:t>watch</a:t>
            </a:r>
            <a:r>
              <a:rPr lang="cs-CZ" dirty="0" smtClean="0">
                <a:hlinkClick r:id="rId4"/>
              </a:rPr>
              <a:t>?v=_</a:t>
            </a:r>
            <a:r>
              <a:rPr lang="cs-CZ" dirty="0" err="1" smtClean="0">
                <a:hlinkClick r:id="rId4"/>
              </a:rPr>
              <a:t>IRkdeGGtJo</a:t>
            </a:r>
            <a:endParaRPr lang="cs-CZ" dirty="0"/>
          </a:p>
        </p:txBody>
      </p:sp>
      <p:pic>
        <p:nvPicPr>
          <p:cNvPr id="4" name="visual profiler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 cstate="print"/>
          <a:stretch>
            <a:fillRect/>
          </a:stretch>
        </p:blipFill>
        <p:spPr>
          <a:xfrm>
            <a:off x="3048000" y="2286000"/>
            <a:ext cx="304800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</a:t>
            </a:r>
            <a:r>
              <a:rPr lang="cs-CZ" dirty="0" err="1" smtClean="0"/>
              <a:t>ěkolik</a:t>
            </a:r>
            <a:r>
              <a:rPr lang="cs-CZ" dirty="0" smtClean="0"/>
              <a:t> Použitých technologií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Assembler, C++, COM, ATL, </a:t>
            </a:r>
            <a:r>
              <a:rPr lang="cs-CZ" dirty="0" err="1" smtClean="0"/>
              <a:t>Profiling</a:t>
            </a:r>
            <a:r>
              <a:rPr lang="cs-CZ" dirty="0" smtClean="0"/>
              <a:t> API, Win32 API, </a:t>
            </a:r>
            <a:r>
              <a:rPr lang="cs-CZ" dirty="0" err="1" smtClean="0"/>
              <a:t>Named</a:t>
            </a:r>
            <a:r>
              <a:rPr lang="cs-CZ" dirty="0" smtClean="0"/>
              <a:t> </a:t>
            </a:r>
            <a:r>
              <a:rPr lang="cs-CZ" dirty="0" err="1" smtClean="0"/>
              <a:t>pipes</a:t>
            </a:r>
            <a:r>
              <a:rPr lang="cs-CZ" dirty="0" smtClean="0"/>
              <a:t>, </a:t>
            </a:r>
            <a:r>
              <a:rPr lang="en-US" dirty="0" smtClean="0"/>
              <a:t>.NET, </a:t>
            </a:r>
            <a:r>
              <a:rPr lang="cs-CZ" dirty="0" smtClean="0"/>
              <a:t>C</a:t>
            </a:r>
            <a:r>
              <a:rPr lang="en-US" dirty="0" smtClean="0"/>
              <a:t>#,</a:t>
            </a:r>
            <a:r>
              <a:rPr lang="cs-CZ" dirty="0" smtClean="0"/>
              <a:t> </a:t>
            </a:r>
            <a:r>
              <a:rPr lang="cs-CZ" dirty="0" err="1" smtClean="0"/>
              <a:t>Ninject</a:t>
            </a:r>
            <a:r>
              <a:rPr lang="cs-CZ" dirty="0" smtClean="0"/>
              <a:t>, </a:t>
            </a:r>
            <a:r>
              <a:rPr lang="cs-CZ" dirty="0" err="1" smtClean="0"/>
              <a:t>Linq</a:t>
            </a:r>
            <a:r>
              <a:rPr lang="cs-CZ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NUnit</a:t>
            </a:r>
            <a:r>
              <a:rPr lang="en-US" dirty="0" smtClean="0"/>
              <a:t>, </a:t>
            </a:r>
            <a:r>
              <a:rPr lang="en-US" dirty="0" err="1" smtClean="0"/>
              <a:t>Moq</a:t>
            </a:r>
            <a:r>
              <a:rPr lang="en-US" dirty="0" smtClean="0"/>
              <a:t>, WPF, XAML, Visual Studio 2010</a:t>
            </a:r>
            <a:r>
              <a:rPr lang="cs-CZ" dirty="0" smtClean="0"/>
              <a:t> </a:t>
            </a:r>
            <a:r>
              <a:rPr lang="cs-CZ" dirty="0" err="1" smtClean="0"/>
              <a:t>Extension</a:t>
            </a:r>
            <a:r>
              <a:rPr lang="cs-CZ" dirty="0" smtClean="0"/>
              <a:t> API, VSIX </a:t>
            </a:r>
            <a:r>
              <a:rPr lang="cs-CZ" dirty="0" err="1" smtClean="0"/>
              <a:t>packages</a:t>
            </a:r>
            <a:r>
              <a:rPr lang="cs-CZ" dirty="0" smtClean="0"/>
              <a:t>, MEF…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Závěr a Prostor pro Otázky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Děkuji za pozornost.</a:t>
            </a:r>
          </a:p>
          <a:p>
            <a:r>
              <a:rPr lang="cs-CZ" dirty="0" smtClean="0"/>
              <a:t>Rád nyní zodpovím Vaše otázky.</a:t>
            </a:r>
          </a:p>
          <a:p>
            <a:pPr>
              <a:buNone/>
            </a:pP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Výkonové profilování 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Vyhledání míst v programech vhodných pro optimalizaci</a:t>
            </a:r>
          </a:p>
          <a:p>
            <a:r>
              <a:rPr lang="cs-CZ" dirty="0" smtClean="0"/>
              <a:t>Sleduje </a:t>
            </a:r>
            <a:r>
              <a:rPr lang="cs-CZ" smtClean="0"/>
              <a:t>se </a:t>
            </a:r>
            <a:r>
              <a:rPr lang="cs-CZ" smtClean="0"/>
              <a:t>četnost </a:t>
            </a:r>
            <a:r>
              <a:rPr lang="cs-CZ" dirty="0" smtClean="0"/>
              <a:t>volání a trvání jednotlivých částí programu</a:t>
            </a:r>
          </a:p>
          <a:p>
            <a:endParaRPr lang="cs-CZ" dirty="0"/>
          </a:p>
        </p:txBody>
      </p:sp>
      <p:pic>
        <p:nvPicPr>
          <p:cNvPr id="2050" name="Picture 2" descr="http://blogs.jetbrains.com/dotnet/wp-content/img/dottrace_loadsnap_nextimp_cr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3933056"/>
            <a:ext cx="3384376" cy="25782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940152" y="6550223"/>
            <a:ext cx="2881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JetBrains</a:t>
            </a:r>
            <a:r>
              <a:rPr lang="cs-CZ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cs-CZ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dotTrace</a:t>
            </a:r>
            <a:r>
              <a:rPr lang="cs-CZ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Profiler</a:t>
            </a:r>
            <a:endParaRPr lang="cs-CZ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Platforma Microsoft .</a:t>
            </a:r>
            <a:r>
              <a:rPr lang="cs-CZ" dirty="0" err="1" smtClean="0"/>
              <a:t>net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Softwarový framework pro vývoj a spouštění programů</a:t>
            </a:r>
          </a:p>
          <a:p>
            <a:r>
              <a:rPr lang="cs-CZ" dirty="0" smtClean="0"/>
              <a:t>Základem je běhové </a:t>
            </a:r>
            <a:br>
              <a:rPr lang="cs-CZ" dirty="0" smtClean="0"/>
            </a:br>
            <a:r>
              <a:rPr lang="cs-CZ" dirty="0" smtClean="0"/>
              <a:t>prostředí CLR</a:t>
            </a:r>
          </a:p>
          <a:p>
            <a:r>
              <a:rPr lang="cs-CZ" dirty="0" smtClean="0"/>
              <a:t>Knihovny s funkcemi</a:t>
            </a:r>
            <a:endParaRPr lang="cs-CZ" dirty="0"/>
          </a:p>
        </p:txBody>
      </p:sp>
      <p:pic>
        <p:nvPicPr>
          <p:cNvPr id="8" name="Picture 7" descr="NET_h_rgb_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0232" y="548680"/>
            <a:ext cx="1944216" cy="480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554" name="Picture 2" descr="File:DotNet.sv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2564904"/>
            <a:ext cx="3168352" cy="3705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Cíle práce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Analýza principů výkonového profilování</a:t>
            </a:r>
          </a:p>
          <a:p>
            <a:r>
              <a:rPr lang="cs-CZ" dirty="0" smtClean="0"/>
              <a:t>Rešerše stávajících komerčních a open </a:t>
            </a:r>
            <a:r>
              <a:rPr lang="cs-CZ" dirty="0" err="1" smtClean="0"/>
              <a:t>source</a:t>
            </a:r>
            <a:r>
              <a:rPr lang="cs-CZ" dirty="0" smtClean="0"/>
              <a:t> řešení </a:t>
            </a:r>
            <a:endParaRPr lang="en-US" dirty="0" smtClean="0"/>
          </a:p>
          <a:p>
            <a:r>
              <a:rPr lang="cs-CZ" dirty="0" smtClean="0"/>
              <a:t>Implementace a porovnání dvou metod profilování</a:t>
            </a:r>
          </a:p>
          <a:p>
            <a:r>
              <a:rPr lang="cs-CZ" dirty="0" smtClean="0"/>
              <a:t>Integrace do vývojového prostředí </a:t>
            </a:r>
            <a:br>
              <a:rPr lang="cs-CZ" dirty="0" smtClean="0"/>
            </a:br>
            <a:r>
              <a:rPr lang="cs-CZ" dirty="0" err="1" smtClean="0"/>
              <a:t>Visual</a:t>
            </a:r>
            <a:r>
              <a:rPr lang="cs-CZ" dirty="0" smtClean="0"/>
              <a:t> Studio </a:t>
            </a:r>
            <a:r>
              <a:rPr lang="en-US" dirty="0" smtClean="0"/>
              <a:t>2010</a:t>
            </a:r>
            <a:endParaRPr lang="cs-CZ" dirty="0" smtClean="0"/>
          </a:p>
          <a:p>
            <a:endParaRPr lang="en-US" dirty="0"/>
          </a:p>
        </p:txBody>
      </p:sp>
      <p:pic>
        <p:nvPicPr>
          <p:cNvPr id="5" name="Picture 4" descr="Visual_Studio_2010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92080" y="5661248"/>
            <a:ext cx="2899489" cy="4252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i="1" dirty="0" err="1" smtClean="0">
                <a:solidFill>
                  <a:schemeClr val="bg1">
                    <a:lumMod val="65000"/>
                  </a:schemeClr>
                </a:solidFill>
              </a:rPr>
              <a:t>tracing</a:t>
            </a:r>
            <a:r>
              <a:rPr lang="cs-CZ" dirty="0" smtClean="0"/>
              <a:t> a </a:t>
            </a:r>
            <a:r>
              <a:rPr lang="cs-CZ" i="1" dirty="0" err="1" smtClean="0">
                <a:solidFill>
                  <a:schemeClr val="bg1">
                    <a:lumMod val="65000"/>
                  </a:schemeClr>
                </a:solidFill>
              </a:rPr>
              <a:t>Sampling</a:t>
            </a:r>
            <a:r>
              <a:rPr lang="cs-CZ" dirty="0" smtClean="0"/>
              <a:t> profilování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sz="2800" dirty="0" smtClean="0"/>
              <a:t>Dva rozdílné způsoby sběru výkonnostních dat</a:t>
            </a:r>
            <a:endParaRPr lang="cs-CZ" sz="2800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547664" y="227687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Co se měří a vyhodnocuje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Měřené údaje se liší pro každý mód</a:t>
            </a:r>
            <a:endParaRPr lang="cs-CZ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547664" y="227687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Konstrukce </a:t>
            </a:r>
            <a:r>
              <a:rPr lang="cs-CZ" dirty="0" err="1" smtClean="0"/>
              <a:t>profileru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Dvě </a:t>
            </a:r>
            <a:r>
              <a:rPr lang="cs-CZ" dirty="0" err="1" smtClean="0"/>
              <a:t>samostané</a:t>
            </a:r>
            <a:r>
              <a:rPr lang="cs-CZ" dirty="0" smtClean="0"/>
              <a:t> části</a:t>
            </a:r>
          </a:p>
          <a:p>
            <a:pPr lvl="1"/>
            <a:r>
              <a:rPr lang="cs-CZ" sz="2400" dirty="0" smtClean="0"/>
              <a:t>Vyhodnocení dat – samostatný proces</a:t>
            </a:r>
          </a:p>
          <a:p>
            <a:pPr lvl="1"/>
            <a:r>
              <a:rPr lang="cs-CZ" sz="2400" dirty="0" smtClean="0"/>
              <a:t>Sběr dat – v procesu v profilované aplikace</a:t>
            </a:r>
          </a:p>
        </p:txBody>
      </p:sp>
      <p:pic>
        <p:nvPicPr>
          <p:cNvPr id="37890" name="Picture 2" descr="D:\Honzik\Desktop\visual-profiler\Thesis\Images\04softwareArchitec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2924944"/>
            <a:ext cx="3290607" cy="3810917"/>
          </a:xfrm>
          <a:prstGeom prst="rect">
            <a:avLst/>
          </a:prstGeom>
          <a:noFill/>
        </p:spPr>
      </p:pic>
      <p:pic>
        <p:nvPicPr>
          <p:cNvPr id="3074" name="Picture 2" descr="D:\Honzik\Desktop\visual-profiler\Thesis\Images\04bufferSctruc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4509120"/>
            <a:ext cx="4681267" cy="648072"/>
          </a:xfrm>
          <a:prstGeom prst="rect">
            <a:avLst/>
          </a:prstGeom>
          <a:noFill/>
        </p:spPr>
      </p:pic>
      <p:cxnSp>
        <p:nvCxnSpPr>
          <p:cNvPr id="7" name="Straight Arrow Connector 6"/>
          <p:cNvCxnSpPr>
            <a:stCxn id="3074" idx="3"/>
          </p:cNvCxnSpPr>
          <p:nvPr/>
        </p:nvCxnSpPr>
        <p:spPr>
          <a:xfrm>
            <a:off x="4932787" y="4833156"/>
            <a:ext cx="1943469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Integrace do </a:t>
            </a:r>
            <a:r>
              <a:rPr lang="cs-CZ" dirty="0" err="1" smtClean="0"/>
              <a:t>visual</a:t>
            </a:r>
            <a:r>
              <a:rPr lang="cs-CZ" dirty="0" smtClean="0"/>
              <a:t> studia 2010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Instalační balíček</a:t>
            </a:r>
          </a:p>
          <a:p>
            <a:r>
              <a:rPr lang="cs-CZ" dirty="0" smtClean="0"/>
              <a:t>Příkazy pro spouštění </a:t>
            </a:r>
            <a:r>
              <a:rPr lang="cs-CZ" dirty="0" err="1" smtClean="0"/>
              <a:t>profileru</a:t>
            </a:r>
            <a:r>
              <a:rPr lang="cs-CZ" dirty="0" smtClean="0"/>
              <a:t> v obou módech</a:t>
            </a:r>
          </a:p>
          <a:p>
            <a:r>
              <a:rPr lang="cs-CZ" dirty="0" smtClean="0"/>
              <a:t>Okno s výsledky</a:t>
            </a:r>
          </a:p>
          <a:p>
            <a:r>
              <a:rPr lang="cs-CZ" dirty="0" smtClean="0"/>
              <a:t>Barevné zvýraznění „problémového“ zdrojového </a:t>
            </a:r>
            <a:r>
              <a:rPr lang="cs-CZ" smtClean="0"/>
              <a:t>kódu 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Integrace do </a:t>
            </a:r>
            <a:r>
              <a:rPr lang="cs-CZ" dirty="0" err="1" smtClean="0"/>
              <a:t>visual</a:t>
            </a:r>
            <a:r>
              <a:rPr lang="cs-CZ" dirty="0" smtClean="0"/>
              <a:t> studia 2010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027" name="Picture 3" descr="D:\Honzik\Desktop\visual-profiler\Thesis\Images\Appendix\Screenshots\05Running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259632" y="1412776"/>
            <a:ext cx="6912768" cy="522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Overview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perspectiveFront" fov="6000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0EB353-B075-4294-95C2-1EC6FDA8EA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ProjectOverviewPresentation</Template>
  <TotalTime>0</TotalTime>
  <Words>1042</Words>
  <Application>Microsoft Office PowerPoint</Application>
  <PresentationFormat>On-screen Show (4:3)</PresentationFormat>
  <Paragraphs>125</Paragraphs>
  <Slides>14</Slides>
  <Notes>14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ProjectOverviewPresentation</vt:lpstr>
      <vt:lpstr>Výkonové profilování na platformě .NET Bc. Jan Vratislav  Katedra Počítačů, FEL, ČVUT </vt:lpstr>
      <vt:lpstr>Výkonové profilování </vt:lpstr>
      <vt:lpstr>Platforma Microsoft .net</vt:lpstr>
      <vt:lpstr>Cíle práce</vt:lpstr>
      <vt:lpstr>tracing a Sampling profilování</vt:lpstr>
      <vt:lpstr>Co se měří a vyhodnocuje</vt:lpstr>
      <vt:lpstr>Konstrukce profileru</vt:lpstr>
      <vt:lpstr>Integrace do visual studia 2010</vt:lpstr>
      <vt:lpstr>Integrace do visual studia 2010</vt:lpstr>
      <vt:lpstr>Některé Vnitřní datové struktury</vt:lpstr>
      <vt:lpstr>Optimalizace</vt:lpstr>
      <vt:lpstr>Video ukázka</vt:lpstr>
      <vt:lpstr>Několik Použitých technologií</vt:lpstr>
      <vt:lpstr>Závěr a Prostor pro Otázky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2012-01-22T09:03:10Z</dcterms:created>
  <dcterms:modified xsi:type="dcterms:W3CDTF">2012-01-24T11:42:35Z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TC100851999990</vt:lpwstr>
  </property>
</Properties>
</file>