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3" r:id="rId4"/>
    <p:sldId id="257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69"/>
    <p:restoredTop sz="9471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D44FA-B0A3-1002-0BB8-BD5C6FD95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6F9C21-7B06-8946-7DCA-F3F8EF2A7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C2E9A-3A3F-188B-E7E5-439CBBEB5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E871-04E0-5340-A77A-88A0D6B20BA6}" type="datetimeFigureOut">
              <a:rPr lang="en-CZ" smtClean="0"/>
              <a:t>17.01.2025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AEA28-C99A-5CE1-63C6-A0C40D694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C74B1-E4B7-0EF9-402B-BEDDF8D91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412D7-950B-5541-AE67-F38AF8E6E344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62626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109ED-CD45-0DA8-2872-564B89F43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B7A0C6-76F7-BE71-39F8-97731B12D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FF116-086E-2A01-C7F4-80457036F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E871-04E0-5340-A77A-88A0D6B20BA6}" type="datetimeFigureOut">
              <a:rPr lang="en-CZ" smtClean="0"/>
              <a:t>17.01.2025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E8D51-26DF-0B65-B2D2-63685601F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8BC43-FF84-3483-30E9-3D984884D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412D7-950B-5541-AE67-F38AF8E6E344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2096308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F24D87-73A1-D821-E046-ECA684AB10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6AC8FB-FA83-7409-347F-DB53604BA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106E6-EB68-6692-3FBF-5E8B74219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E871-04E0-5340-A77A-88A0D6B20BA6}" type="datetimeFigureOut">
              <a:rPr lang="en-CZ" smtClean="0"/>
              <a:t>17.01.2025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DC2FC-B2DA-1BCD-C435-A8BAB599B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5CDE0-7F10-8B0C-A87B-B22901AF1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412D7-950B-5541-AE67-F38AF8E6E344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814303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6755D-002D-7ADE-9CAB-0EE047020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71E52-9D92-3FA8-C2B0-87CB8BD81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B7025-5E5D-9221-02A4-FC2A32DC6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E871-04E0-5340-A77A-88A0D6B20BA6}" type="datetimeFigureOut">
              <a:rPr lang="en-CZ" smtClean="0"/>
              <a:t>17.01.2025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E921D-DFF7-F146-0E95-6082AD3E0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7D320-3CC9-7BF1-3445-3B25E2964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412D7-950B-5541-AE67-F38AF8E6E344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925440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4F403-61D2-59F5-ADFB-6DE2FEA9B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C78C3-F81F-98AF-FB61-F2392C536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85279-EB93-42E2-9C70-E395A452D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E871-04E0-5340-A77A-88A0D6B20BA6}" type="datetimeFigureOut">
              <a:rPr lang="en-CZ" smtClean="0"/>
              <a:t>17.01.2025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CB459-62FF-524B-DD8A-04F152B76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74B44-D3C2-69A2-FA2A-EB96E8CD0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412D7-950B-5541-AE67-F38AF8E6E344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2224350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F28AA-7870-360A-57E2-17DC28945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83001-0E3E-377E-E661-7069AC0BCD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FB1C5-E6BA-2137-E4C3-12BAC0682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B691AA-E8DC-F9AB-A93C-E11D2BE83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E871-04E0-5340-A77A-88A0D6B20BA6}" type="datetimeFigureOut">
              <a:rPr lang="en-CZ" smtClean="0"/>
              <a:t>17.01.2025</a:t>
            </a:fld>
            <a:endParaRPr lang="en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F0F3A-D84C-908D-F4B6-7CAA86D8D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0B997-1D35-EFD2-349F-E398D501E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412D7-950B-5541-AE67-F38AF8E6E344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742322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AE85E-3DFD-3211-4835-F33344CA9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DFAC8-DB5B-642F-EC41-B5F9269CA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CADF92-85B0-CCC0-42BA-AD3B70407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703E46-A992-DD43-B308-93DDDBDE9B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2BF91D-41B7-77DC-9875-8FCCBB6609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FB9BB3-E81F-8A09-E296-45F558919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E871-04E0-5340-A77A-88A0D6B20BA6}" type="datetimeFigureOut">
              <a:rPr lang="en-CZ" smtClean="0"/>
              <a:t>17.01.2025</a:t>
            </a:fld>
            <a:endParaRPr lang="en-C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90715E-5516-66F0-8740-BC314E7B2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3D889A-336F-8E5B-4173-ED4B59E89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412D7-950B-5541-AE67-F38AF8E6E344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913121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5085F-6C84-98C0-E66D-D40A3C04C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22FF85-ED7A-D5DE-EC16-AC9D46ABB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E871-04E0-5340-A77A-88A0D6B20BA6}" type="datetimeFigureOut">
              <a:rPr lang="en-CZ" smtClean="0"/>
              <a:t>17.01.2025</a:t>
            </a:fld>
            <a:endParaRPr lang="en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8D9F8E-443D-4E23-5700-2E8D45481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3FBD8F-0557-0E04-BB06-77F0478C2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412D7-950B-5541-AE67-F38AF8E6E344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911819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C576F1-156B-496E-1669-48EAAA49C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E871-04E0-5340-A77A-88A0D6B20BA6}" type="datetimeFigureOut">
              <a:rPr lang="en-CZ" smtClean="0"/>
              <a:t>17.01.2025</a:t>
            </a:fld>
            <a:endParaRPr lang="en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8F688C-7E2E-91BF-6A32-48FC0FD46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5F67B0-9309-93EA-E3AD-54AEE6F5A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412D7-950B-5541-AE67-F38AF8E6E344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945545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980E5-23EB-89C2-0788-61B6AD1F8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ECCA5-3E20-0888-DF2D-219E033A9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B966C9-8A72-396B-6952-D95E8DA75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0D36BE-5BDE-BE6C-D4B4-FB24FC85B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E871-04E0-5340-A77A-88A0D6B20BA6}" type="datetimeFigureOut">
              <a:rPr lang="en-CZ" smtClean="0"/>
              <a:t>17.01.2025</a:t>
            </a:fld>
            <a:endParaRPr lang="en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A5B88-26A9-C8C5-B0FA-DB1209638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7A1B6-489D-A394-3D75-77C5B1D88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412D7-950B-5541-AE67-F38AF8E6E344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748669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74429-9C4C-73B8-35B0-0119C9B13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E1B9E6-0BDF-7213-7FC8-1998A55D38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A6E81F-75C6-6309-9E5A-6864C0395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0D571D-2D23-4E18-3F36-853B89332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E871-04E0-5340-A77A-88A0D6B20BA6}" type="datetimeFigureOut">
              <a:rPr lang="en-CZ" smtClean="0"/>
              <a:t>17.01.2025</a:t>
            </a:fld>
            <a:endParaRPr lang="en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55D5A5-B37D-0CEA-F5B8-D521135EF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CE984-2DC3-B1B8-B2FA-6CD5907B1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412D7-950B-5541-AE67-F38AF8E6E344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3986481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DE60E8-9A4F-0DDD-074C-BE91E8A93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8540D-3D03-E1B6-E1C2-957A1D49C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CEF64-B543-CE79-437D-CC92219808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FE871-04E0-5340-A77A-88A0D6B20BA6}" type="datetimeFigureOut">
              <a:rPr lang="en-CZ" smtClean="0"/>
              <a:t>17.01.2025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084E4-F2BD-8155-9C87-D08021483E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0075C-250D-8B9A-6339-86F4551552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412D7-950B-5541-AE67-F38AF8E6E344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23921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CA2118-59A2-4310-A4B2-F2CBA821E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40492"/>
            <a:ext cx="12192000" cy="192433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B4549B-45F1-4115-008F-892E81486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5060" y="5279511"/>
            <a:ext cx="9681882" cy="739880"/>
          </a:xfrm>
        </p:spPr>
        <p:txBody>
          <a:bodyPr anchor="b">
            <a:normAutofit/>
          </a:bodyPr>
          <a:lstStyle/>
          <a:p>
            <a:r>
              <a:rPr lang="en-CZ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Nguyen Dinh Huy, 3ITB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B75B18-8DD9-EFD7-B4F3-8A5321A69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6447" y="6019391"/>
            <a:ext cx="7315199" cy="336959"/>
          </a:xfrm>
        </p:spPr>
        <p:txBody>
          <a:bodyPr anchor="t">
            <a:normAutofit/>
          </a:bodyPr>
          <a:lstStyle/>
          <a:p>
            <a:r>
              <a:rPr lang="en-CZ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Vedoucí: Bc. Vratislav Medřický</a:t>
            </a:r>
          </a:p>
        </p:txBody>
      </p:sp>
      <p:pic>
        <p:nvPicPr>
          <p:cNvPr id="5" name="Picture 4" descr="A logo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1D40C7F3-EFDB-76BA-83C7-97E857471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87" y="871975"/>
            <a:ext cx="10945825" cy="3639489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</p:pic>
    </p:spTree>
    <p:extLst>
      <p:ext uri="{BB962C8B-B14F-4D97-AF65-F5344CB8AC3E}">
        <p14:creationId xmlns:p14="http://schemas.microsoft.com/office/powerpoint/2010/main" val="4126201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8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Triangle 2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2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EA50A9-6E10-1C45-915D-DE60EBE88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1" y="1008993"/>
            <a:ext cx="9231410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 dirty="0" err="1"/>
              <a:t>Představa</a:t>
            </a:r>
            <a:endParaRPr lang="en-US" sz="11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04372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Job Simulator PS4 &amp; PS5">
            <a:extLst>
              <a:ext uri="{FF2B5EF4-FFF2-40B4-BE49-F238E27FC236}">
                <a16:creationId xmlns:a16="http://schemas.microsoft.com/office/drawing/2014/main" id="{0887A2DD-5196-1F4D-A868-60BD364F3E0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968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0E274-6E44-B881-FD68-883019828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7254" y="525439"/>
            <a:ext cx="3336545" cy="1657614"/>
          </a:xfrm>
        </p:spPr>
        <p:txBody>
          <a:bodyPr>
            <a:normAutofit/>
          </a:bodyPr>
          <a:lstStyle/>
          <a:p>
            <a:r>
              <a:rPr lang="en-CZ" sz="3600"/>
              <a:t>Technologie</a:t>
            </a:r>
          </a:p>
        </p:txBody>
      </p:sp>
      <p:pic>
        <p:nvPicPr>
          <p:cNvPr id="1036" name="Picture 12" descr="Why C#? | Getting Started">
            <a:extLst>
              <a:ext uri="{FF2B5EF4-FFF2-40B4-BE49-F238E27FC236}">
                <a16:creationId xmlns:a16="http://schemas.microsoft.com/office/drawing/2014/main" id="{18968273-E590-7781-FAD7-948856612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8938" y="375320"/>
            <a:ext cx="3425304" cy="3848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olycam - LiDAR &amp; 3D Scanner for iPhone &amp; Android">
            <a:extLst>
              <a:ext uri="{FF2B5EF4-FFF2-40B4-BE49-F238E27FC236}">
                <a16:creationId xmlns:a16="http://schemas.microsoft.com/office/drawing/2014/main" id="{A26F7BA2-2C85-7613-D361-24736172D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8855" y="375320"/>
            <a:ext cx="2483314" cy="1657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n orange and blue symbol with a blue circle&#10;&#10;Description automatically generated">
            <a:extLst>
              <a:ext uri="{FF2B5EF4-FFF2-40B4-BE49-F238E27FC236}">
                <a16:creationId xmlns:a16="http://schemas.microsoft.com/office/drawing/2014/main" id="{D4D709A9-E9B5-6B94-333F-26AC85C97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16265" y="2424609"/>
            <a:ext cx="2201060" cy="1799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8E817CE-292F-260E-D56F-203E90C9B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076" y="4911833"/>
            <a:ext cx="1448019" cy="144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ider – Wikipedie">
            <a:extLst>
              <a:ext uri="{FF2B5EF4-FFF2-40B4-BE49-F238E27FC236}">
                <a16:creationId xmlns:a16="http://schemas.microsoft.com/office/drawing/2014/main" id="{41A249B7-2C0C-F056-3662-ABF3AA2EE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61748" y="4911833"/>
            <a:ext cx="1448024" cy="1448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ogo">
            <a:extLst>
              <a:ext uri="{FF2B5EF4-FFF2-40B4-BE49-F238E27FC236}">
                <a16:creationId xmlns:a16="http://schemas.microsoft.com/office/drawing/2014/main" id="{DCCA8353-533F-F13F-1AEF-ED961ADE1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0088" y="5153091"/>
            <a:ext cx="2628286" cy="965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EA4AA-8ADB-0B71-3A32-B3131CAB9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7254" y="2274491"/>
            <a:ext cx="3336546" cy="3902472"/>
          </a:xfrm>
        </p:spPr>
        <p:txBody>
          <a:bodyPr>
            <a:normAutofit/>
          </a:bodyPr>
          <a:lstStyle/>
          <a:p>
            <a:r>
              <a:rPr lang="en-CZ" sz="2000"/>
              <a:t>Unity </a:t>
            </a:r>
          </a:p>
          <a:p>
            <a:r>
              <a:rPr lang="en-CZ" sz="2000"/>
              <a:t>JetBrains Rider</a:t>
            </a:r>
          </a:p>
          <a:p>
            <a:r>
              <a:rPr lang="en-CZ" sz="2000"/>
              <a:t>C#</a:t>
            </a:r>
          </a:p>
          <a:p>
            <a:r>
              <a:rPr lang="en-GB" sz="2000"/>
              <a:t>B</a:t>
            </a:r>
            <a:r>
              <a:rPr lang="en-CZ" sz="2000"/>
              <a:t>lender</a:t>
            </a:r>
          </a:p>
          <a:p>
            <a:r>
              <a:rPr lang="en-CZ" sz="2000"/>
              <a:t>ChatGPT</a:t>
            </a:r>
          </a:p>
          <a:p>
            <a:r>
              <a:rPr lang="en-CZ" sz="2000"/>
              <a:t>Polycam</a:t>
            </a:r>
          </a:p>
          <a:p>
            <a:endParaRPr lang="en-CZ" sz="2000"/>
          </a:p>
          <a:p>
            <a:endParaRPr lang="en-CZ" sz="2000"/>
          </a:p>
        </p:txBody>
      </p:sp>
      <p:cxnSp>
        <p:nvCxnSpPr>
          <p:cNvPr id="1050" name="Straight Connector 1049">
            <a:extLst>
              <a:ext uri="{FF2B5EF4-FFF2-40B4-BE49-F238E27FC236}">
                <a16:creationId xmlns:a16="http://schemas.microsoft.com/office/drawing/2014/main" id="{822A5670-0F7B-4199-AEAB-33FBA9CEA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627" y="-1"/>
            <a:ext cx="0" cy="6858001"/>
          </a:xfrm>
          <a:prstGeom prst="line">
            <a:avLst/>
          </a:prstGeom>
          <a:ln w="3810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Straight Connector 1051">
            <a:extLst>
              <a:ext uri="{FF2B5EF4-FFF2-40B4-BE49-F238E27FC236}">
                <a16:creationId xmlns:a16="http://schemas.microsoft.com/office/drawing/2014/main" id="{8BB1744D-A7DF-4B65-B6E3-DCF12BB2D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627" y="2228770"/>
            <a:ext cx="2877035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Straight Connector 1053">
            <a:extLst>
              <a:ext uri="{FF2B5EF4-FFF2-40B4-BE49-F238E27FC236}">
                <a16:creationId xmlns:a16="http://schemas.microsoft.com/office/drawing/2014/main" id="{882DD753-EA38-4E86-91FB-05041A44A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67905"/>
            <a:ext cx="7530662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Straight Connector 1055">
            <a:extLst>
              <a:ext uri="{FF2B5EF4-FFF2-40B4-BE49-F238E27FC236}">
                <a16:creationId xmlns:a16="http://schemas.microsoft.com/office/drawing/2014/main" id="{6DA63E78-7704-45EF-B5D3-EADDF5D82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218591" y="5706812"/>
            <a:ext cx="22860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706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DDDFF-F13D-32BA-196B-90E0AB388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Návrh mapy</a:t>
            </a:r>
            <a:r>
              <a:rPr lang="cs-CZ" dirty="0"/>
              <a:t> večerky</a:t>
            </a:r>
            <a:endParaRPr lang="en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7FBCE-2488-951B-7706-6A048FF96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Z" dirty="0"/>
          </a:p>
        </p:txBody>
      </p:sp>
      <p:pic>
        <p:nvPicPr>
          <p:cNvPr id="1026" name="Picture 2" descr="Photo">
            <a:extLst>
              <a:ext uri="{FF2B5EF4-FFF2-40B4-BE49-F238E27FC236}">
                <a16:creationId xmlns:a16="http://schemas.microsoft.com/office/drawing/2014/main" id="{92608CDC-6AAC-4882-2B6D-0C63140E9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36560"/>
            <a:ext cx="5168766" cy="3876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ovéPole 3">
            <a:extLst>
              <a:ext uri="{FF2B5EF4-FFF2-40B4-BE49-F238E27FC236}">
                <a16:creationId xmlns:a16="http://schemas.microsoft.com/office/drawing/2014/main" id="{C72A75EF-5E5C-F43B-75F1-0E078AC9BC9C}"/>
              </a:ext>
            </a:extLst>
          </p:cNvPr>
          <p:cNvSpPr txBox="1"/>
          <p:nvPr/>
        </p:nvSpPr>
        <p:spPr>
          <a:xfrm>
            <a:off x="2727159" y="5913135"/>
            <a:ext cx="1026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Inspirace </a:t>
            </a: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A779CA1A-A1F4-8132-F480-6C063DD89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630" y="2194560"/>
            <a:ext cx="5292809" cy="29950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ovéPole 6">
            <a:extLst>
              <a:ext uri="{FF2B5EF4-FFF2-40B4-BE49-F238E27FC236}">
                <a16:creationId xmlns:a16="http://schemas.microsoft.com/office/drawing/2014/main" id="{C895C9B8-6B9F-7027-3789-6014A6F7EBBB}"/>
              </a:ext>
            </a:extLst>
          </p:cNvPr>
          <p:cNvSpPr txBox="1"/>
          <p:nvPr/>
        </p:nvSpPr>
        <p:spPr>
          <a:xfrm>
            <a:off x="8110086" y="5189628"/>
            <a:ext cx="3243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Nedokončený model </a:t>
            </a:r>
          </a:p>
        </p:txBody>
      </p:sp>
    </p:spTree>
    <p:extLst>
      <p:ext uri="{BB962C8B-B14F-4D97-AF65-F5344CB8AC3E}">
        <p14:creationId xmlns:p14="http://schemas.microsoft.com/office/powerpoint/2010/main" val="2474715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26F4194-41DE-FC8A-1A01-383687366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1" y="1008993"/>
            <a:ext cx="9231410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Ukázka</a:t>
            </a:r>
            <a:endParaRPr lang="en-US" sz="11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72452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C710C3B-510C-73C2-293A-5D4CC3B49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1" y="1008993"/>
            <a:ext cx="9231410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Prostor</a:t>
            </a:r>
            <a:r>
              <a:rPr lang="en-US" sz="11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1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na</a:t>
            </a:r>
            <a:r>
              <a:rPr lang="en-US" sz="11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1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otázky</a:t>
            </a:r>
            <a:endParaRPr lang="en-US" sz="11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54097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3AF77F7-C0E8-9318-1EFC-7182FC9A7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1" y="1008993"/>
            <a:ext cx="9231410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Děkuji</a:t>
            </a:r>
            <a:r>
              <a:rPr lang="en-US" sz="11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1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moc</a:t>
            </a:r>
            <a:r>
              <a:rPr lang="en-US" sz="11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za </a:t>
            </a:r>
            <a:r>
              <a:rPr lang="en-US" sz="11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vaš</a:t>
            </a:r>
            <a:r>
              <a:rPr lang="cs-CZ" sz="11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</a:t>
            </a:r>
            <a:r>
              <a:rPr lang="en-US" sz="11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1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pozornost</a:t>
            </a:r>
            <a:endParaRPr lang="en-US" sz="11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94572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38</Words>
  <Application>Microsoft Macintosh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Nguyen Dinh Huy, 3ITB</vt:lpstr>
      <vt:lpstr>Představa</vt:lpstr>
      <vt:lpstr>PowerPoint Presentation</vt:lpstr>
      <vt:lpstr>Technologie</vt:lpstr>
      <vt:lpstr>Návrh mapy večerky</vt:lpstr>
      <vt:lpstr>Ukázka</vt:lpstr>
      <vt:lpstr>Prostor na otázky</vt:lpstr>
      <vt:lpstr>Děkuji moc za vaši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Vietnamec Simulátor</dc:title>
  <dc:creator>Dinh Huy Nguyen (3ITB)</dc:creator>
  <cp:lastModifiedBy>Dinh Huy Nguyen (3ITB)</cp:lastModifiedBy>
  <cp:revision>6</cp:revision>
  <dcterms:created xsi:type="dcterms:W3CDTF">2025-01-16T07:09:38Z</dcterms:created>
  <dcterms:modified xsi:type="dcterms:W3CDTF">2025-01-17T07:30:33Z</dcterms:modified>
</cp:coreProperties>
</file>