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4FA-B0A3-1002-0BB8-BD5C6FD9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F9C21-7B06-8946-7DCA-F3F8EF2A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2E9A-3A3F-188B-E7E5-439CBBEB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EA28-C99A-5CE1-63C6-A0C40D69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74B1-E4B7-0EF9-402B-BEDDF8D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262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09ED-CD45-0DA8-2872-564B89F4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7A0C6-76F7-BE71-39F8-97731B12D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F116-086E-2A01-C7F4-80457036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8D51-26DF-0B65-B2D2-63685601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BC43-FF84-3483-30E9-3D984884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0963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4D87-73A1-D821-E046-ECA684AB1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AC8FB-FA83-7409-347F-DB53604B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06E6-EB68-6692-3FBF-5E8B7421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C2FC-B2DA-1BCD-C435-A8BAB599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CDE0-7F10-8B0C-A87B-B22901AF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1430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755D-002D-7ADE-9CAB-0EE0470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1E52-9D92-3FA8-C2B0-87CB8BD8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7025-5E5D-9221-02A4-FC2A32D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921D-DFF7-F146-0E95-6082AD3E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D320-3CC9-7BF1-3445-3B25E296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254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F403-61D2-59F5-ADFB-6DE2FEA9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C78C3-F81F-98AF-FB61-F2392C53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5279-EB93-42E2-9C70-E395A452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B459-62FF-524B-DD8A-04F152B7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4B44-D3C2-69A2-FA2A-EB96E8CD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243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28AA-7870-360A-57E2-17DC2894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3001-0E3E-377E-E661-7069AC0BC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B1C5-E6BA-2137-E4C3-12BAC068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691AA-E8DC-F9AB-A93C-E11D2BE8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F0F3A-D84C-908D-F4B6-7CAA86D8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B997-1D35-EFD2-349F-E398D50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4232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E85E-3DFD-3211-4835-F33344CA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FAC8-DB5B-642F-EC41-B5F9269C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DF92-85B0-CCC0-42BA-AD3B7040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03E46-A992-DD43-B308-93DDDBDE9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BF91D-41B7-77DC-9875-8FCCBB66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B9BB3-E81F-8A09-E296-45F55891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0715E-5516-66F0-8740-BC314E7B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D889A-336F-8E5B-4173-ED4B59E8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131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085F-6C84-98C0-E66D-D40A3C04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2FF85-ED7A-D5DE-EC16-AC9D46AB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D9F8E-443D-4E23-5700-2E8D4548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FBD8F-0557-0E04-BB06-77F0478C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118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576F1-156B-496E-1669-48EAAA49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F688C-7E2E-91BF-6A32-48FC0FD4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F67B0-9309-93EA-E3AD-54AEE6F5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455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80E5-23EB-89C2-0788-61B6AD1F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CCA5-3E20-0888-DF2D-219E033A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966C9-8A72-396B-6952-D95E8DA7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D36BE-5BDE-BE6C-D4B4-FB24FC85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A5B88-26A9-C8C5-B0FA-DB120963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7A1B6-489D-A394-3D75-77C5B1D8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486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4429-9C4C-73B8-35B0-0119C9B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1B9E6-0BDF-7213-7FC8-1998A55D3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6E81F-75C6-6309-9E5A-6864C0395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571D-2D23-4E18-3F36-853B8933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D5A5-B37D-0CEA-F5B8-D521135E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E984-2DC3-B1B8-B2FA-6CD5907B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864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E60E8-9A4F-0DDD-074C-BE91E8A9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540D-3D03-E1B6-E1C2-957A1D49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EF64-B543-CE79-437D-CC9221980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E871-04E0-5340-A77A-88A0D6B20BA6}" type="datetimeFigureOut">
              <a:rPr lang="en-CZ" smtClean="0"/>
              <a:t>16.01.2025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084E4-F2BD-8155-9C87-D08021483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075C-250D-8B9A-6339-86F455155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92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4549B-45F1-4115-008F-892E8148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n-CZ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Nguyen Dinh Huy, 3ITB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75B18-8DD9-EFD7-B4F3-8A5321A6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r>
              <a:rPr lang="en-CZ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Vedoucí: Bc. Vratislav Medřický</a:t>
            </a:r>
          </a:p>
        </p:txBody>
      </p:sp>
      <p:pic>
        <p:nvPicPr>
          <p:cNvPr id="5" name="Picture 4" descr="A logo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D40C7F3-EFDB-76BA-83C7-97E85747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7" y="871975"/>
            <a:ext cx="10945825" cy="363948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412620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A50A9-6E10-1C45-915D-DE60EBE8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C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Proč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54DB-6FE5-3AD7-0DD7-88C74C71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endParaRPr lang="en-CZ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E274-6E44-B881-FD68-88301982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en-CZ" sz="3600"/>
              <a:t>Technologie</a:t>
            </a:r>
          </a:p>
        </p:txBody>
      </p:sp>
      <p:pic>
        <p:nvPicPr>
          <p:cNvPr id="1036" name="Picture 12" descr="Why C#? | Getting Started">
            <a:extLst>
              <a:ext uri="{FF2B5EF4-FFF2-40B4-BE49-F238E27FC236}">
                <a16:creationId xmlns:a16="http://schemas.microsoft.com/office/drawing/2014/main" id="{18968273-E590-7781-FAD7-948856612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38" y="375320"/>
            <a:ext cx="3425304" cy="38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lycam - LiDAR &amp; 3D Scanner for iPhone &amp; Android">
            <a:extLst>
              <a:ext uri="{FF2B5EF4-FFF2-40B4-BE49-F238E27FC236}">
                <a16:creationId xmlns:a16="http://schemas.microsoft.com/office/drawing/2014/main" id="{A26F7BA2-2C85-7613-D361-24736172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8855" y="375320"/>
            <a:ext cx="2483314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 orange and blue symbol with a blue circle&#10;&#10;Description automatically generated">
            <a:extLst>
              <a:ext uri="{FF2B5EF4-FFF2-40B4-BE49-F238E27FC236}">
                <a16:creationId xmlns:a16="http://schemas.microsoft.com/office/drawing/2014/main" id="{D4D709A9-E9B5-6B94-333F-26AC85C9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265" y="2424609"/>
            <a:ext cx="2201060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E817CE-292F-260E-D56F-203E90C9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076" y="4911833"/>
            <a:ext cx="1448019" cy="14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der – Wikipedie">
            <a:extLst>
              <a:ext uri="{FF2B5EF4-FFF2-40B4-BE49-F238E27FC236}">
                <a16:creationId xmlns:a16="http://schemas.microsoft.com/office/drawing/2014/main" id="{41A249B7-2C0C-F056-3662-ABF3AA2EE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1748" y="4911833"/>
            <a:ext cx="1448024" cy="1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DCCA8353-533F-F13F-1AEF-ED961ADE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088" y="5153091"/>
            <a:ext cx="2628286" cy="96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A4AA-8ADB-0B71-3A32-B3131CA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>
            <a:normAutofit/>
          </a:bodyPr>
          <a:lstStyle/>
          <a:p>
            <a:r>
              <a:rPr lang="en-CZ" sz="2000"/>
              <a:t>Unity </a:t>
            </a:r>
          </a:p>
          <a:p>
            <a:r>
              <a:rPr lang="en-CZ" sz="2000"/>
              <a:t>JetBrains Rider</a:t>
            </a:r>
          </a:p>
          <a:p>
            <a:r>
              <a:rPr lang="en-CZ" sz="2000"/>
              <a:t>C#</a:t>
            </a:r>
          </a:p>
          <a:p>
            <a:r>
              <a:rPr lang="en-GB" sz="2000"/>
              <a:t>B</a:t>
            </a:r>
            <a:r>
              <a:rPr lang="en-CZ" sz="2000"/>
              <a:t>lender</a:t>
            </a:r>
          </a:p>
          <a:p>
            <a:r>
              <a:rPr lang="en-CZ" sz="2000"/>
              <a:t>ChatGPT</a:t>
            </a:r>
          </a:p>
          <a:p>
            <a:r>
              <a:rPr lang="en-CZ" sz="2000"/>
              <a:t>Polycam</a:t>
            </a:r>
          </a:p>
          <a:p>
            <a:endParaRPr lang="en-CZ" sz="2000"/>
          </a:p>
          <a:p>
            <a:endParaRPr lang="en-CZ" sz="2000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0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DFF-F13D-32BA-196B-90E0AB38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Mapa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FBCE-2488-951B-7706-6A048FF9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47471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24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Nguyen Dinh Huy, 3ITB</vt:lpstr>
      <vt:lpstr>Proč ? </vt:lpstr>
      <vt:lpstr>Technologie</vt:lpstr>
      <vt:lpstr>Mapa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Vietnamec Simulátor</dc:title>
  <dc:creator>Dinh Huy Nguyen (3ITB)</dc:creator>
  <cp:lastModifiedBy>Dinh Huy Nguyen (1ITB)</cp:lastModifiedBy>
  <cp:revision>4</cp:revision>
  <dcterms:created xsi:type="dcterms:W3CDTF">2025-01-16T07:09:38Z</dcterms:created>
  <dcterms:modified xsi:type="dcterms:W3CDTF">2025-01-16T21:49:21Z</dcterms:modified>
</cp:coreProperties>
</file>