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185" r:id="rId2"/>
    <p:sldId id="1186" r:id="rId3"/>
    <p:sldId id="1187" r:id="rId4"/>
    <p:sldId id="1188" r:id="rId5"/>
    <p:sldId id="634" r:id="rId6"/>
    <p:sldId id="637" r:id="rId7"/>
    <p:sldId id="639" r:id="rId8"/>
    <p:sldId id="651" r:id="rId9"/>
    <p:sldId id="63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99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08/06/2024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Days Of Elijah</a:t>
            </a:r>
          </a:p>
          <a:p>
            <a:br>
              <a:rPr lang="en-GB" sz="1200" dirty="0"/>
            </a:br>
            <a:r>
              <a:rPr lang="en-GB" sz="1200" dirty="0"/>
              <a:t>CCLI Song # 1537904</a:t>
            </a:r>
          </a:p>
          <a:p>
            <a:endParaRPr lang="en-GB" sz="1200" dirty="0"/>
          </a:p>
          <a:p>
            <a:r>
              <a:rPr lang="en-GB" sz="1200" dirty="0"/>
              <a:t>Robin Mark</a:t>
            </a:r>
          </a:p>
          <a:p>
            <a:endParaRPr lang="en-GB" sz="1200" dirty="0"/>
          </a:p>
          <a:p>
            <a:r>
              <a:rPr lang="en-GB" sz="1200" dirty="0"/>
              <a:t>© 1996 Song Solutions Daybreak (Admin. by Song Solutions www.songsolutions.org)</a:t>
            </a:r>
          </a:p>
          <a:p>
            <a:r>
              <a:rPr lang="en-GB" sz="1200" dirty="0"/>
              <a:t>For use solely with the </a:t>
            </a:r>
            <a:r>
              <a:rPr lang="en-GB" sz="1200" dirty="0" err="1"/>
              <a:t>SongSelect</a:t>
            </a:r>
            <a:r>
              <a:rPr lang="en-GB" sz="1200" dirty="0"/>
              <a:t>® Terms of Use. All rights reserved. www.ccli.com</a:t>
            </a:r>
          </a:p>
          <a:p>
            <a:endParaRPr lang="en-GB" sz="1200" dirty="0"/>
          </a:p>
          <a:p>
            <a:r>
              <a:rPr lang="en-GB" sz="1200" dirty="0"/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91839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These are the days of Elijah</a:t>
            </a:r>
          </a:p>
          <a:p>
            <a:r>
              <a:rPr lang="en-GB" sz="4000" dirty="0">
                <a:solidFill>
                  <a:schemeClr val="bg1"/>
                </a:solidFill>
              </a:rPr>
              <a:t>Declaring the Word of the Lord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these are the days</a:t>
            </a:r>
          </a:p>
          <a:p>
            <a:r>
              <a:rPr lang="en-GB" sz="4000" dirty="0">
                <a:solidFill>
                  <a:schemeClr val="bg1"/>
                </a:solidFill>
              </a:rPr>
              <a:t>Of Your servant Moses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Righteousness being restored</a:t>
            </a:r>
          </a:p>
          <a:p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1/8</a:t>
            </a:r>
          </a:p>
        </p:txBody>
      </p:sp>
    </p:spTree>
    <p:extLst>
      <p:ext uri="{BB962C8B-B14F-4D97-AF65-F5344CB8AC3E}">
        <p14:creationId xmlns:p14="http://schemas.microsoft.com/office/powerpoint/2010/main" val="3351016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691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though these are days</a:t>
            </a:r>
          </a:p>
          <a:p>
            <a:r>
              <a:rPr lang="en-GB" sz="3600" dirty="0">
                <a:solidFill>
                  <a:schemeClr val="bg1"/>
                </a:solidFill>
              </a:rPr>
              <a:t>Of great trials</a:t>
            </a:r>
          </a:p>
          <a:p>
            <a:r>
              <a:rPr lang="en-GB" sz="3600" dirty="0">
                <a:solidFill>
                  <a:schemeClr val="bg1"/>
                </a:solidFill>
              </a:rPr>
              <a:t>Of famine and darkness and sword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Still we are the voice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the desert crying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Prepare ye the way of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15302" y="-42193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2/8</a:t>
            </a:r>
          </a:p>
        </p:txBody>
      </p:sp>
    </p:spTree>
    <p:extLst>
      <p:ext uri="{BB962C8B-B14F-4D97-AF65-F5344CB8AC3E}">
        <p14:creationId xmlns:p14="http://schemas.microsoft.com/office/powerpoint/2010/main" val="1994284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Behold He comes, riding on the clouds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Shining like the sun, at the trumpet call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lift your voice, it's the year of Jubilee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out of Zion's hill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Salvation comes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3/8</a:t>
            </a:r>
          </a:p>
        </p:txBody>
      </p:sp>
    </p:spTree>
    <p:extLst>
      <p:ext uri="{BB962C8B-B14F-4D97-AF65-F5344CB8AC3E}">
        <p14:creationId xmlns:p14="http://schemas.microsoft.com/office/powerpoint/2010/main" val="139090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these are the days of Ezekiel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dry bones becoming as flesh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these are the days</a:t>
            </a:r>
          </a:p>
          <a:p>
            <a:r>
              <a:rPr lang="en-GB" sz="3600" dirty="0">
                <a:solidFill>
                  <a:schemeClr val="bg1"/>
                </a:solidFill>
              </a:rPr>
              <a:t>Of Your servant David</a:t>
            </a:r>
          </a:p>
          <a:p>
            <a:r>
              <a:rPr lang="en-GB" sz="3600" dirty="0">
                <a:solidFill>
                  <a:schemeClr val="bg1"/>
                </a:solidFill>
              </a:rPr>
              <a:t>Rebuilding a temple of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15302" y="-42193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4/8</a:t>
            </a:r>
          </a:p>
        </p:txBody>
      </p:sp>
    </p:spTree>
    <p:extLst>
      <p:ext uri="{BB962C8B-B14F-4D97-AF65-F5344CB8AC3E}">
        <p14:creationId xmlns:p14="http://schemas.microsoft.com/office/powerpoint/2010/main" val="3386586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these are the days of the harvest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fields are as white in the world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we are the labourers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Your vineyard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Declaring the Word of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15302" y="-42193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5/8</a:t>
            </a:r>
          </a:p>
        </p:txBody>
      </p:sp>
    </p:spTree>
    <p:extLst>
      <p:ext uri="{BB962C8B-B14F-4D97-AF65-F5344CB8AC3E}">
        <p14:creationId xmlns:p14="http://schemas.microsoft.com/office/powerpoint/2010/main" val="3123359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These are the days of Rebekah,</a:t>
            </a:r>
          </a:p>
          <a:p>
            <a:r>
              <a:rPr lang="en-GB" dirty="0">
                <a:solidFill>
                  <a:schemeClr val="bg1"/>
                </a:solidFill>
              </a:rPr>
              <a:t>Who trusted the word of the Lord.</a:t>
            </a:r>
          </a:p>
          <a:p>
            <a:r>
              <a:rPr lang="en-GB" dirty="0">
                <a:solidFill>
                  <a:schemeClr val="bg1"/>
                </a:solidFill>
              </a:rPr>
              <a:t>And these are the days of your servant Deborah,</a:t>
            </a:r>
          </a:p>
          <a:p>
            <a:r>
              <a:rPr lang="en-GB" dirty="0">
                <a:solidFill>
                  <a:schemeClr val="bg1"/>
                </a:solidFill>
              </a:rPr>
              <a:t>Who led forth your people in war.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15302" y="-42193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6/8</a:t>
            </a:r>
          </a:p>
        </p:txBody>
      </p:sp>
    </p:spTree>
    <p:extLst>
      <p:ext uri="{BB962C8B-B14F-4D97-AF65-F5344CB8AC3E}">
        <p14:creationId xmlns:p14="http://schemas.microsoft.com/office/powerpoint/2010/main" val="282815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These are the days of Queen Esther,</a:t>
            </a:r>
          </a:p>
          <a:p>
            <a:r>
              <a:rPr lang="en-GB" dirty="0">
                <a:solidFill>
                  <a:schemeClr val="bg1"/>
                </a:solidFill>
              </a:rPr>
              <a:t>Who rescued God’s people through faith.</a:t>
            </a:r>
          </a:p>
          <a:p>
            <a:r>
              <a:rPr lang="en-GB" dirty="0">
                <a:solidFill>
                  <a:schemeClr val="bg1"/>
                </a:solidFill>
              </a:rPr>
              <a:t>And these are the days of your prophet Huldah,</a:t>
            </a:r>
          </a:p>
          <a:p>
            <a:r>
              <a:rPr lang="en-GB" dirty="0">
                <a:solidFill>
                  <a:schemeClr val="bg1"/>
                </a:solidFill>
              </a:rPr>
              <a:t>Who renewed the temple of praise.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15302" y="-42193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7/8</a:t>
            </a:r>
          </a:p>
        </p:txBody>
      </p:sp>
    </p:spTree>
    <p:extLst>
      <p:ext uri="{BB962C8B-B14F-4D97-AF65-F5344CB8AC3E}">
        <p14:creationId xmlns:p14="http://schemas.microsoft.com/office/powerpoint/2010/main" val="3299916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691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There is no god like Jehovah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 is no god like Jehovah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 is no god like Je-</a:t>
            </a:r>
            <a:r>
              <a:rPr lang="en-GB" sz="3600" dirty="0" err="1">
                <a:solidFill>
                  <a:schemeClr val="bg1"/>
                </a:solidFill>
              </a:rPr>
              <a:t>ho</a:t>
            </a:r>
            <a:r>
              <a:rPr lang="en-GB" sz="3600" dirty="0">
                <a:solidFill>
                  <a:schemeClr val="bg1"/>
                </a:solidFill>
              </a:rPr>
              <a:t>-</a:t>
            </a:r>
            <a:r>
              <a:rPr lang="en-GB" sz="3600" dirty="0" err="1">
                <a:solidFill>
                  <a:schemeClr val="bg1"/>
                </a:solidFill>
              </a:rPr>
              <a:t>vah</a:t>
            </a:r>
            <a:endParaRPr lang="en-GB" sz="3600" dirty="0">
              <a:solidFill>
                <a:schemeClr val="bg1"/>
              </a:solidFill>
            </a:endParaRPr>
          </a:p>
          <a:p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15302" y="-42193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8/8</a:t>
            </a:r>
          </a:p>
        </p:txBody>
      </p:sp>
    </p:spTree>
    <p:extLst>
      <p:ext uri="{BB962C8B-B14F-4D97-AF65-F5344CB8AC3E}">
        <p14:creationId xmlns:p14="http://schemas.microsoft.com/office/powerpoint/2010/main" val="3696665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288</Words>
  <Application>Microsoft Office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75</cp:revision>
  <dcterms:created xsi:type="dcterms:W3CDTF">2019-09-23T12:06:27Z</dcterms:created>
  <dcterms:modified xsi:type="dcterms:W3CDTF">2024-06-08T07:10:11Z</dcterms:modified>
</cp:coreProperties>
</file>