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7" r:id="rId3"/>
    <p:sldId id="47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990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Great Big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3373437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Jo Hemming | Nigel Hemming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Vineyard Songs (UK/Eire)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Our God is a great big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 holds us in His hands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higher than a skyscraper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deeper than a submarine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He's wider than the universe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beyond my wildest dreams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And He's known me and He's loved me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Since before the world began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How wonderful to be a part of</a:t>
            </a:r>
          </a:p>
          <a:p>
            <a:pPr>
              <a:spcBef>
                <a:spcPts val="0"/>
              </a:spcBef>
            </a:pPr>
            <a:r>
              <a:rPr lang="en-GB" sz="4200" dirty="0">
                <a:solidFill>
                  <a:schemeClr val="bg1"/>
                </a:solidFill>
              </a:rPr>
              <a:t>God's amazing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129</Words>
  <Application>Microsoft Office PowerPoint</Application>
  <PresentationFormat>On-screen Show (4:3)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2024-06-08T06:57:44Z</dcterms:modified>
</cp:coreProperties>
</file>