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  <p:sldId id="710" r:id="rId3"/>
    <p:sldId id="711" r:id="rId4"/>
    <p:sldId id="712" r:id="rId5"/>
    <p:sldId id="4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277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2024-06-08T07:12:30Z</dcterms:modified>
</cp:coreProperties>
</file>