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950" r:id="rId2"/>
    <p:sldId id="1059" r:id="rId3"/>
    <p:sldId id="1055" r:id="rId4"/>
    <p:sldId id="460" r:id="rId5"/>
    <p:sldId id="477" r:id="rId6"/>
    <p:sldId id="478" r:id="rId7"/>
    <p:sldId id="465" r:id="rId8"/>
    <p:sldId id="466" r:id="rId9"/>
    <p:sldId id="467" r:id="rId10"/>
    <p:sldId id="474" r:id="rId11"/>
    <p:sldId id="518" r:id="rId12"/>
    <p:sldId id="520" r:id="rId13"/>
    <p:sldId id="521" r:id="rId14"/>
    <p:sldId id="522" r:id="rId15"/>
    <p:sldId id="523" r:id="rId16"/>
    <p:sldId id="525" r:id="rId17"/>
    <p:sldId id="526" r:id="rId18"/>
    <p:sldId id="532" r:id="rId19"/>
    <p:sldId id="527" r:id="rId20"/>
    <p:sldId id="528" r:id="rId21"/>
    <p:sldId id="529" r:id="rId22"/>
    <p:sldId id="530" r:id="rId23"/>
    <p:sldId id="531" r:id="rId24"/>
    <p:sldId id="408" r:id="rId25"/>
    <p:sldId id="409" r:id="rId26"/>
    <p:sldId id="410" r:id="rId27"/>
    <p:sldId id="411" r:id="rId28"/>
    <p:sldId id="1185" r:id="rId29"/>
    <p:sldId id="1186" r:id="rId30"/>
    <p:sldId id="1187" r:id="rId31"/>
    <p:sldId id="1188" r:id="rId32"/>
    <p:sldId id="634" r:id="rId33"/>
    <p:sldId id="637" r:id="rId34"/>
    <p:sldId id="639" r:id="rId35"/>
    <p:sldId id="651" r:id="rId36"/>
    <p:sldId id="638" r:id="rId37"/>
    <p:sldId id="1184" r:id="rId38"/>
    <p:sldId id="954" r:id="rId39"/>
    <p:sldId id="1189" r:id="rId40"/>
    <p:sldId id="1171" r:id="rId41"/>
    <p:sldId id="1130" r:id="rId42"/>
    <p:sldId id="1122" r:id="rId43"/>
    <p:sldId id="709" r:id="rId44"/>
    <p:sldId id="710" r:id="rId45"/>
    <p:sldId id="711" r:id="rId46"/>
    <p:sldId id="712" r:id="rId47"/>
    <p:sldId id="450" r:id="rId48"/>
    <p:sldId id="946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rvice" id="{1F80873B-EF87-4756-A9D6-A147B579BB11}">
          <p14:sldIdLst>
            <p14:sldId id="950"/>
            <p14:sldId id="1059"/>
            <p14:sldId id="1055"/>
            <p14:sldId id="460"/>
            <p14:sldId id="477"/>
            <p14:sldId id="478"/>
            <p14:sldId id="465"/>
            <p14:sldId id="466"/>
            <p14:sldId id="467"/>
            <p14:sldId id="474"/>
            <p14:sldId id="518"/>
            <p14:sldId id="520"/>
            <p14:sldId id="521"/>
            <p14:sldId id="522"/>
            <p14:sldId id="523"/>
            <p14:sldId id="525"/>
            <p14:sldId id="526"/>
            <p14:sldId id="532"/>
            <p14:sldId id="527"/>
            <p14:sldId id="528"/>
            <p14:sldId id="529"/>
            <p14:sldId id="530"/>
            <p14:sldId id="531"/>
            <p14:sldId id="408"/>
            <p14:sldId id="409"/>
            <p14:sldId id="410"/>
            <p14:sldId id="411"/>
            <p14:sldId id="1185"/>
            <p14:sldId id="1186"/>
            <p14:sldId id="1187"/>
            <p14:sldId id="1188"/>
            <p14:sldId id="634"/>
            <p14:sldId id="637"/>
            <p14:sldId id="639"/>
            <p14:sldId id="651"/>
            <p14:sldId id="638"/>
            <p14:sldId id="1184"/>
            <p14:sldId id="954"/>
            <p14:sldId id="1189"/>
            <p14:sldId id="1171"/>
            <p14:sldId id="1130"/>
            <p14:sldId id="1122"/>
            <p14:sldId id="709"/>
            <p14:sldId id="710"/>
            <p14:sldId id="711"/>
            <p14:sldId id="712"/>
            <p14:sldId id="450"/>
            <p14:sldId id="9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8" autoAdjust="0"/>
    <p:restoredTop sz="82272" autoAdjust="0"/>
  </p:normalViewPr>
  <p:slideViewPr>
    <p:cSldViewPr>
      <p:cViewPr varScale="1">
        <p:scale>
          <a:sx n="84" d="100"/>
          <a:sy n="84" d="100"/>
        </p:scale>
        <p:origin x="1398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08/06/2024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9B61DE-1D46-4752-AF65-FA2C4EB0D1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1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601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987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83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Cornerstone City Church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Peninsula Plus Community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Hoo Are Ya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</a:rPr>
              <a:t>9</a:t>
            </a:r>
            <a:r>
              <a:rPr lang="en-US" sz="2400" baseline="30000" dirty="0">
                <a:solidFill>
                  <a:schemeClr val="bg1"/>
                </a:solidFill>
              </a:rPr>
              <a:t>th</a:t>
            </a:r>
            <a:r>
              <a:rPr lang="en-US" sz="2400" dirty="0">
                <a:solidFill>
                  <a:schemeClr val="bg1"/>
                </a:solidFill>
              </a:rPr>
              <a:t> June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90252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May my whole life be a song of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worship God in </a:t>
            </a:r>
            <a:r>
              <a:rPr lang="en-GB" sz="4400" dirty="0" err="1">
                <a:solidFill>
                  <a:schemeClr val="bg1"/>
                </a:solidFill>
              </a:rPr>
              <a:t>ev'ry</a:t>
            </a:r>
            <a:r>
              <a:rPr lang="en-GB" sz="4400" dirty="0">
                <a:solidFill>
                  <a:schemeClr val="bg1"/>
                </a:solidFill>
              </a:rPr>
              <a:t> way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this song the actions praise His name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want my actions </a:t>
            </a:r>
            <a:r>
              <a:rPr lang="en-GB" sz="4400" dirty="0" err="1">
                <a:solidFill>
                  <a:schemeClr val="bg1"/>
                </a:solidFill>
              </a:rPr>
              <a:t>ev'ry</a:t>
            </a:r>
            <a:r>
              <a:rPr lang="en-GB" sz="4400" dirty="0">
                <a:solidFill>
                  <a:schemeClr val="bg1"/>
                </a:solidFill>
              </a:rPr>
              <a:t> day to do the same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242897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Praise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7213077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Brandon Lake </a:t>
            </a:r>
            <a:r>
              <a:rPr lang="en-GB" sz="1200" dirty="0" err="1">
                <a:solidFill>
                  <a:schemeClr val="bg1"/>
                </a:solidFill>
              </a:rPr>
              <a:t>MusicFor</a:t>
            </a:r>
            <a:r>
              <a:rPr lang="en-GB" sz="1200" dirty="0">
                <a:solidFill>
                  <a:schemeClr val="bg1"/>
                </a:solidFill>
              </a:rPr>
              <a:t> Humans </a:t>
            </a:r>
            <a:r>
              <a:rPr lang="en-GB" sz="1200" dirty="0" err="1">
                <a:solidFill>
                  <a:schemeClr val="bg1"/>
                </a:solidFill>
              </a:rPr>
              <a:t>PublishingMaverick</a:t>
            </a:r>
            <a:r>
              <a:rPr lang="en-GB" sz="1200" dirty="0">
                <a:solidFill>
                  <a:schemeClr val="bg1"/>
                </a:solidFill>
              </a:rPr>
              <a:t> City </a:t>
            </a:r>
            <a:r>
              <a:rPr lang="en-GB" sz="1200" dirty="0" err="1">
                <a:solidFill>
                  <a:schemeClr val="bg1"/>
                </a:solidFill>
              </a:rPr>
              <a:t>PublishingCapitol</a:t>
            </a:r>
            <a:r>
              <a:rPr lang="en-GB" sz="1200" dirty="0">
                <a:solidFill>
                  <a:schemeClr val="bg1"/>
                </a:solidFill>
              </a:rPr>
              <a:t> CMG </a:t>
            </a:r>
            <a:r>
              <a:rPr lang="en-GB" sz="1200" dirty="0" err="1">
                <a:solidFill>
                  <a:schemeClr val="bg1"/>
                </a:solidFill>
              </a:rPr>
              <a:t>GenesisCapitol</a:t>
            </a:r>
            <a:r>
              <a:rPr lang="en-GB" sz="1200" dirty="0">
                <a:solidFill>
                  <a:schemeClr val="bg1"/>
                </a:solidFill>
              </a:rPr>
              <a:t> CMG </a:t>
            </a:r>
            <a:r>
              <a:rPr lang="en-GB" sz="1200" dirty="0" err="1">
                <a:solidFill>
                  <a:schemeClr val="bg1"/>
                </a:solidFill>
              </a:rPr>
              <a:t>ParagonHousefires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SoundsWriter's</a:t>
            </a:r>
            <a:r>
              <a:rPr lang="en-GB" sz="1200" dirty="0">
                <a:solidFill>
                  <a:schemeClr val="bg1"/>
                </a:solidFill>
              </a:rPr>
              <a:t> Roof </a:t>
            </a:r>
            <a:r>
              <a:rPr lang="en-GB" sz="1200" dirty="0" err="1">
                <a:solidFill>
                  <a:schemeClr val="bg1"/>
                </a:solidFill>
              </a:rPr>
              <a:t>PublishingMusic</a:t>
            </a:r>
            <a:r>
              <a:rPr lang="en-GB" sz="1200" dirty="0">
                <a:solidFill>
                  <a:schemeClr val="bg1"/>
                </a:solidFill>
              </a:rPr>
              <a:t> by Elevation Worship Publishing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Note: Reproduction of this sheet music requires a CCLI Music Reproduction Licence. Please report all copies.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Let everything that has breath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1/12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I’ll praise in the valley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on the mountain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I’ll praise when I’m sure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when I’m doubting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2/12</a:t>
            </a:r>
          </a:p>
        </p:txBody>
      </p:sp>
    </p:spTree>
    <p:extLst>
      <p:ext uri="{BB962C8B-B14F-4D97-AF65-F5344CB8AC3E}">
        <p14:creationId xmlns:p14="http://schemas.microsoft.com/office/powerpoint/2010/main" val="1180271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I’ll praise when outnumbered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when surrounded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praise is the water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enemies drown 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3/12</a:t>
            </a:r>
          </a:p>
        </p:txBody>
      </p:sp>
    </p:spTree>
    <p:extLst>
      <p:ext uri="{BB962C8B-B14F-4D97-AF65-F5344CB8AC3E}">
        <p14:creationId xmlns:p14="http://schemas.microsoft.com/office/powerpoint/2010/main" val="2098658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As long as I’m breathing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I’ve got a reason to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4/12</a:t>
            </a:r>
          </a:p>
        </p:txBody>
      </p:sp>
    </p:spTree>
    <p:extLst>
      <p:ext uri="{BB962C8B-B14F-4D97-AF65-F5344CB8AC3E}">
        <p14:creationId xmlns:p14="http://schemas.microsoft.com/office/powerpoint/2010/main" val="3380299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I’ll praise when I feel 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I’ll praise when I don’t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I’ll 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I know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You’re still in control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5/12</a:t>
            </a:r>
          </a:p>
        </p:txBody>
      </p:sp>
    </p:spTree>
    <p:extLst>
      <p:ext uri="{BB962C8B-B14F-4D97-AF65-F5344CB8AC3E}">
        <p14:creationId xmlns:p14="http://schemas.microsoft.com/office/powerpoint/2010/main" val="1493042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my praise is a weapon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more than a sound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praise is the shout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brings Jericho down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6/12</a:t>
            </a:r>
          </a:p>
        </p:txBody>
      </p:sp>
    </p:spTree>
    <p:extLst>
      <p:ext uri="{BB962C8B-B14F-4D97-AF65-F5344CB8AC3E}">
        <p14:creationId xmlns:p14="http://schemas.microsoft.com/office/powerpoint/2010/main" val="2143340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As long as I’m breathing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I’ve got a reason to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7/12</a:t>
            </a:r>
          </a:p>
        </p:txBody>
      </p:sp>
    </p:spTree>
    <p:extLst>
      <p:ext uri="{BB962C8B-B14F-4D97-AF65-F5344CB8AC3E}">
        <p14:creationId xmlns:p14="http://schemas.microsoft.com/office/powerpoint/2010/main" val="2606885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could I keep it inside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8/12</a:t>
            </a:r>
          </a:p>
        </p:txBody>
      </p:sp>
    </p:spTree>
    <p:extLst>
      <p:ext uri="{BB962C8B-B14F-4D97-AF65-F5344CB8AC3E}">
        <p14:creationId xmlns:p14="http://schemas.microsoft.com/office/powerpoint/2010/main" val="61291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93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I’ll 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You’re sovereign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 reign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 rose and defeated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I’ll 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You’re faithful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You’re true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there’s nobody greater than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9/12</a:t>
            </a:r>
          </a:p>
        </p:txBody>
      </p:sp>
    </p:spTree>
    <p:extLst>
      <p:ext uri="{BB962C8B-B14F-4D97-AF65-F5344CB8AC3E}">
        <p14:creationId xmlns:p14="http://schemas.microsoft.com/office/powerpoint/2010/main" val="2717275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could I keep it inside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36995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10/12</a:t>
            </a:r>
          </a:p>
        </p:txBody>
      </p:sp>
    </p:spTree>
    <p:extLst>
      <p:ext uri="{BB962C8B-B14F-4D97-AF65-F5344CB8AC3E}">
        <p14:creationId xmlns:p14="http://schemas.microsoft.com/office/powerpoint/2010/main" val="3928456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could I keep it inside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could I keep it inside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35391" y="0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 1/12</a:t>
            </a:r>
          </a:p>
        </p:txBody>
      </p:sp>
    </p:spTree>
    <p:extLst>
      <p:ext uri="{BB962C8B-B14F-4D97-AF65-F5344CB8AC3E}">
        <p14:creationId xmlns:p14="http://schemas.microsoft.com/office/powerpoint/2010/main" val="3147170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Let everything that has breath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44408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12/12</a:t>
            </a:r>
          </a:p>
        </p:txBody>
      </p:sp>
    </p:spTree>
    <p:extLst>
      <p:ext uri="{BB962C8B-B14F-4D97-AF65-F5344CB8AC3E}">
        <p14:creationId xmlns:p14="http://schemas.microsoft.com/office/powerpoint/2010/main" val="1875185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You Are Good</a:t>
            </a:r>
          </a:p>
          <a:p>
            <a:r>
              <a:rPr lang="en-GB" sz="1200" dirty="0"/>
              <a:t> CCLI Song # 3383788</a:t>
            </a:r>
          </a:p>
          <a:p>
            <a:r>
              <a:rPr lang="en-GB" sz="1200" dirty="0"/>
              <a:t>Israel Houghton</a:t>
            </a:r>
          </a:p>
          <a:p>
            <a:r>
              <a:rPr lang="en-GB" sz="1200" dirty="0"/>
              <a:t>© 2001 Integrity's Praise! Music (Admin. by Integrity Music)</a:t>
            </a:r>
          </a:p>
          <a:p>
            <a:r>
              <a:rPr lang="en-GB" sz="1200" dirty="0"/>
              <a:t>Sound Of The New Breed (Admin. by Integrity Music)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4400" dirty="0">
                <a:solidFill>
                  <a:schemeClr val="bg1"/>
                </a:solidFill>
              </a:rPr>
              <a:t>Lord You are good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And Your mercy </a:t>
            </a:r>
            <a:r>
              <a:rPr lang="en-GB" sz="4400" dirty="0" err="1">
                <a:solidFill>
                  <a:schemeClr val="bg1"/>
                </a:solidFill>
              </a:rPr>
              <a:t>endureth</a:t>
            </a:r>
            <a:r>
              <a:rPr lang="en-GB" sz="4400" dirty="0">
                <a:solidFill>
                  <a:schemeClr val="bg1"/>
                </a:solidFill>
              </a:rPr>
              <a:t> forever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Lord You are good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And Your mercy </a:t>
            </a:r>
            <a:r>
              <a:rPr lang="en-GB" sz="4400" dirty="0" err="1">
                <a:solidFill>
                  <a:schemeClr val="bg1"/>
                </a:solidFill>
              </a:rPr>
              <a:t>endureth</a:t>
            </a:r>
            <a:r>
              <a:rPr lang="en-GB" sz="4400" dirty="0">
                <a:solidFill>
                  <a:schemeClr val="bg1"/>
                </a:solidFill>
              </a:rPr>
              <a:t> forever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People from every nation and tongue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From generation to generation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We worship You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Hallelujah </a:t>
            </a:r>
            <a:r>
              <a:rPr lang="en-GB" sz="4400" dirty="0" err="1">
                <a:solidFill>
                  <a:schemeClr val="bg1"/>
                </a:solidFill>
              </a:rPr>
              <a:t>hallelujah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We worship You for who You are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We worship You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Hallelujah </a:t>
            </a:r>
            <a:r>
              <a:rPr lang="en-GB" sz="4400" dirty="0" err="1">
                <a:solidFill>
                  <a:schemeClr val="bg1"/>
                </a:solidFill>
              </a:rPr>
              <a:t>hallelujah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We worship You for who You are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For You are good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4400" dirty="0"/>
          </a:p>
          <a:p>
            <a:r>
              <a:rPr lang="en-GB" sz="4400" dirty="0">
                <a:solidFill>
                  <a:schemeClr val="bg1"/>
                </a:solidFill>
              </a:rPr>
              <a:t>You are good all the time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All the time You are good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You are good all the time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All the time You are good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Days Of Elijah</a:t>
            </a:r>
          </a:p>
          <a:p>
            <a:br>
              <a:rPr lang="en-GB" sz="1200" dirty="0"/>
            </a:br>
            <a:r>
              <a:rPr lang="en-GB" sz="1200" dirty="0"/>
              <a:t>CCLI Song # 1537904</a:t>
            </a:r>
          </a:p>
          <a:p>
            <a:endParaRPr lang="en-GB" sz="1200" dirty="0"/>
          </a:p>
          <a:p>
            <a:r>
              <a:rPr lang="en-GB" sz="1200" dirty="0"/>
              <a:t>Robin Mark</a:t>
            </a:r>
          </a:p>
          <a:p>
            <a:endParaRPr lang="en-GB" sz="1200" dirty="0"/>
          </a:p>
          <a:p>
            <a:r>
              <a:rPr lang="en-GB" sz="1200" dirty="0"/>
              <a:t>© 1996 Song Solutions Daybreak (Admin. by Song Solutions www.songsolutions.org)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endParaRPr lang="en-GB" sz="1200" dirty="0"/>
          </a:p>
          <a:p>
            <a:r>
              <a:rPr lang="en-GB" sz="1200" dirty="0"/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918392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These are the days of Elijah</a:t>
            </a:r>
          </a:p>
          <a:p>
            <a:r>
              <a:rPr lang="en-GB" sz="4000" dirty="0">
                <a:solidFill>
                  <a:schemeClr val="bg1"/>
                </a:solidFill>
              </a:rPr>
              <a:t>Declaring the Word of the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these are the days</a:t>
            </a:r>
          </a:p>
          <a:p>
            <a:r>
              <a:rPr lang="en-GB" sz="4000" dirty="0">
                <a:solidFill>
                  <a:schemeClr val="bg1"/>
                </a:solidFill>
              </a:rPr>
              <a:t>Of Your servant Moses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Righteousness being restored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335101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ERFECT PRAISE. Praise the Lord dear Saint. The Lord is… | by Rogers  Kisambira | Medium">
            <a:extLst>
              <a:ext uri="{FF2B5EF4-FFF2-40B4-BE49-F238E27FC236}">
                <a16:creationId xmlns:a16="http://schemas.microsoft.com/office/drawing/2014/main" id="{03530199-C205-5889-140C-73EE934F8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878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691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though these are days</a:t>
            </a:r>
          </a:p>
          <a:p>
            <a:r>
              <a:rPr lang="en-GB" sz="3600" dirty="0">
                <a:solidFill>
                  <a:schemeClr val="bg1"/>
                </a:solidFill>
              </a:rPr>
              <a:t>Of great trials</a:t>
            </a:r>
          </a:p>
          <a:p>
            <a:r>
              <a:rPr lang="en-GB" sz="3600" dirty="0">
                <a:solidFill>
                  <a:schemeClr val="bg1"/>
                </a:solidFill>
              </a:rPr>
              <a:t>Of famine and darkness and sword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Still we are the voice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the desert crying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Prepare ye the way of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15302" y="-42193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2/8</a:t>
            </a:r>
          </a:p>
        </p:txBody>
      </p:sp>
    </p:spTree>
    <p:extLst>
      <p:ext uri="{BB962C8B-B14F-4D97-AF65-F5344CB8AC3E}">
        <p14:creationId xmlns:p14="http://schemas.microsoft.com/office/powerpoint/2010/main" val="1994284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Behold He comes, riding on the clouds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Shining like the sun, at the trumpet call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lift your voice, it's the year of Jubilee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out of Zion's hill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Salvation comes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3/8</a:t>
            </a:r>
          </a:p>
        </p:txBody>
      </p:sp>
    </p:spTree>
    <p:extLst>
      <p:ext uri="{BB962C8B-B14F-4D97-AF65-F5344CB8AC3E}">
        <p14:creationId xmlns:p14="http://schemas.microsoft.com/office/powerpoint/2010/main" val="1390909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these are the days of Ezekiel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dry bones becoming as flesh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these are the days</a:t>
            </a:r>
          </a:p>
          <a:p>
            <a:r>
              <a:rPr lang="en-GB" sz="3600" dirty="0">
                <a:solidFill>
                  <a:schemeClr val="bg1"/>
                </a:solidFill>
              </a:rPr>
              <a:t>Of Your servant David</a:t>
            </a:r>
          </a:p>
          <a:p>
            <a:r>
              <a:rPr lang="en-GB" sz="3600" dirty="0">
                <a:solidFill>
                  <a:schemeClr val="bg1"/>
                </a:solidFill>
              </a:rPr>
              <a:t>Rebuilding a temple of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15302" y="-42193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3386586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these are the days of the harvest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fields are as white in the world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we are the labourers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Your vineyard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Declaring the Word of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15302" y="-42193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3123359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These are the days of Rebekah,</a:t>
            </a:r>
          </a:p>
          <a:p>
            <a:r>
              <a:rPr lang="en-GB" dirty="0">
                <a:solidFill>
                  <a:schemeClr val="bg1"/>
                </a:solidFill>
              </a:rPr>
              <a:t>Who trusted the word of the Lord.</a:t>
            </a:r>
          </a:p>
          <a:p>
            <a:r>
              <a:rPr lang="en-GB" dirty="0">
                <a:solidFill>
                  <a:schemeClr val="bg1"/>
                </a:solidFill>
              </a:rPr>
              <a:t>And these are the days of your servant Deborah,</a:t>
            </a:r>
          </a:p>
          <a:p>
            <a:r>
              <a:rPr lang="en-GB" dirty="0">
                <a:solidFill>
                  <a:schemeClr val="bg1"/>
                </a:solidFill>
              </a:rPr>
              <a:t>Who led forth your people in war.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15302" y="-42193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6/8</a:t>
            </a:r>
          </a:p>
        </p:txBody>
      </p:sp>
    </p:spTree>
    <p:extLst>
      <p:ext uri="{BB962C8B-B14F-4D97-AF65-F5344CB8AC3E}">
        <p14:creationId xmlns:p14="http://schemas.microsoft.com/office/powerpoint/2010/main" val="282815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These are the days of Queen Esther,</a:t>
            </a:r>
          </a:p>
          <a:p>
            <a:r>
              <a:rPr lang="en-GB" dirty="0">
                <a:solidFill>
                  <a:schemeClr val="bg1"/>
                </a:solidFill>
              </a:rPr>
              <a:t>Who rescued God’s people through faith.</a:t>
            </a:r>
          </a:p>
          <a:p>
            <a:r>
              <a:rPr lang="en-GB" dirty="0">
                <a:solidFill>
                  <a:schemeClr val="bg1"/>
                </a:solidFill>
              </a:rPr>
              <a:t>And these are the days of your prophet Huldah,</a:t>
            </a:r>
          </a:p>
          <a:p>
            <a:r>
              <a:rPr lang="en-GB" dirty="0">
                <a:solidFill>
                  <a:schemeClr val="bg1"/>
                </a:solidFill>
              </a:rPr>
              <a:t>Who renewed the temple of praise.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15302" y="-42193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7/8</a:t>
            </a:r>
          </a:p>
        </p:txBody>
      </p:sp>
    </p:spTree>
    <p:extLst>
      <p:ext uri="{BB962C8B-B14F-4D97-AF65-F5344CB8AC3E}">
        <p14:creationId xmlns:p14="http://schemas.microsoft.com/office/powerpoint/2010/main" val="3299916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691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 is no god like Jehovah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 is no god like Jehovah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 is no god like Je-</a:t>
            </a:r>
            <a:r>
              <a:rPr lang="en-GB" sz="3600" dirty="0" err="1">
                <a:solidFill>
                  <a:schemeClr val="bg1"/>
                </a:solidFill>
              </a:rPr>
              <a:t>ho</a:t>
            </a:r>
            <a:r>
              <a:rPr lang="en-GB" sz="3600" dirty="0">
                <a:solidFill>
                  <a:schemeClr val="bg1"/>
                </a:solidFill>
              </a:rPr>
              <a:t>-</a:t>
            </a:r>
            <a:r>
              <a:rPr lang="en-GB" sz="3600" dirty="0" err="1">
                <a:solidFill>
                  <a:schemeClr val="bg1"/>
                </a:solidFill>
              </a:rPr>
              <a:t>vah</a:t>
            </a:r>
            <a:endParaRPr lang="en-GB" sz="3600" dirty="0">
              <a:solidFill>
                <a:schemeClr val="bg1"/>
              </a:solidFill>
            </a:endParaRPr>
          </a:p>
          <a:p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15302" y="-42193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8/8</a:t>
            </a:r>
          </a:p>
        </p:txBody>
      </p:sp>
    </p:spTree>
    <p:extLst>
      <p:ext uri="{BB962C8B-B14F-4D97-AF65-F5344CB8AC3E}">
        <p14:creationId xmlns:p14="http://schemas.microsoft.com/office/powerpoint/2010/main" val="36966658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749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7170" name="Picture 2" descr="Ainsdale Methodist Church Notices">
            <a:extLst>
              <a:ext uri="{FF2B5EF4-FFF2-40B4-BE49-F238E27FC236}">
                <a16:creationId xmlns:a16="http://schemas.microsoft.com/office/drawing/2014/main" id="{3EEB5152-0F8F-378F-8135-B6033343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113"/>
            <a:ext cx="9144000" cy="480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821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1122-A32B-C6D3-E2D7-CA417B63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E9E61-8C5D-B948-15CD-DECFF6FB5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38FDE-E16F-C6E1-29D2-03C35118D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8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Great Big God</a:t>
            </a:r>
            <a:br>
              <a:rPr lang="en-GB" sz="9600" dirty="0">
                <a:solidFill>
                  <a:schemeClr val="bg1"/>
                </a:solidFill>
              </a:rPr>
            </a:br>
            <a:endParaRPr lang="en-GB" sz="1200" dirty="0"/>
          </a:p>
          <a:p>
            <a:r>
              <a:rPr lang="en-GB" sz="1200" dirty="0">
                <a:solidFill>
                  <a:schemeClr val="bg1"/>
                </a:solidFill>
              </a:rPr>
              <a:t>CCLI Song # 3373437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Jo Hemming | Nigel Hemming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2001 Vineyard Songs (UK/Eire)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3C05E-2E9E-9E5C-FBDB-5A1EC2477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99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1EE7B-1DB0-CE1A-B67F-67F15C51F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C3B932-DD70-88CB-0FFB-702D9E48D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129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ach the Word#6. “Broken preachers.” – Morningside church of Christ">
            <a:extLst>
              <a:ext uri="{FF2B5EF4-FFF2-40B4-BE49-F238E27FC236}">
                <a16:creationId xmlns:a16="http://schemas.microsoft.com/office/drawing/2014/main" id="{2AA83B72-9961-C11B-4973-8C7748297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0"/>
          <a:stretch/>
        </p:blipFill>
        <p:spPr bwMode="auto">
          <a:xfrm>
            <a:off x="539552" y="1052736"/>
            <a:ext cx="8229600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385898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In Christ Alone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3350395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Keith Getty | Stuart Townend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2001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8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In Christ alone my hope is found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is my light my strength my song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Cornerstone this solid Ground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Firm through the fiercest drought and storm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What heights of love what depths of peace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fears are stilled when strivings cease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Comforter my All in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Here in the love of Christ I stand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In Christ alone who took on flesh</a:t>
            </a:r>
          </a:p>
          <a:p>
            <a:r>
              <a:rPr lang="en-GB" sz="3600" dirty="0">
                <a:solidFill>
                  <a:schemeClr val="bg1"/>
                </a:solidFill>
              </a:rPr>
              <a:t>Fullness of God in helpless babe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gift of love and righteousness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Scorned by the ones He came to save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Till on that cross as Jesus died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wrath of God was satisfied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every sin on Him was laid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Here in the death of Christ I live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888038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692696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in the ground His body lay</a:t>
            </a:r>
          </a:p>
          <a:p>
            <a:r>
              <a:rPr lang="en-GB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Light of the world by darkness slain</a:t>
            </a:r>
          </a:p>
          <a:p>
            <a:r>
              <a:rPr lang="en-GB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 bursting forth in glorious Day</a:t>
            </a:r>
          </a:p>
          <a:p>
            <a:r>
              <a:rPr lang="en-GB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 from the grave He rose again</a:t>
            </a:r>
          </a:p>
          <a:p>
            <a:r>
              <a:rPr lang="en-GB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as He stands in victory</a:t>
            </a:r>
          </a:p>
          <a:p>
            <a:r>
              <a:rPr lang="en-GB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Sin's curse has lost its grip on me</a:t>
            </a:r>
          </a:p>
          <a:p>
            <a:r>
              <a:rPr lang="en-GB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I am His and He is mine</a:t>
            </a:r>
          </a:p>
          <a:p>
            <a:r>
              <a:rPr lang="en-GB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Bought with the precious blood of Christ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005588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692696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No guilt in life no fear in death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the power of Christ in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From life's first cry to final breath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commands my destiny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 power of hell no scheme of man</a:t>
            </a:r>
          </a:p>
          <a:p>
            <a:r>
              <a:rPr lang="en-GB" sz="3600" dirty="0">
                <a:solidFill>
                  <a:schemeClr val="bg1"/>
                </a:solidFill>
              </a:rPr>
              <a:t>Can ever pluck me from His hand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Till He returns or calls me home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Here in the power of Christ I'll stand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41640380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323528" y="116632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lvl="0" algn="ctr">
              <a:defRPr/>
            </a:pPr>
            <a:r>
              <a:rPr lang="en-GB" dirty="0">
                <a:solidFill>
                  <a:schemeClr val="bg1"/>
                </a:solidFill>
              </a:rPr>
              <a:t>2 Corinthians 14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May the grace of the Lord Jesus Christ, and the love of God, and the fellowship of the Holy Spirit be with you all</a:t>
            </a:r>
          </a:p>
        </p:txBody>
      </p:sp>
    </p:spTree>
    <p:extLst>
      <p:ext uri="{BB962C8B-B14F-4D97-AF65-F5344CB8AC3E}">
        <p14:creationId xmlns:p14="http://schemas.microsoft.com/office/powerpoint/2010/main" val="397471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Our God is a great big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Our God is a great big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Our God is a great big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He holds us in His hands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62081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4200" dirty="0">
                <a:solidFill>
                  <a:schemeClr val="bg1"/>
                </a:solidFill>
              </a:rPr>
              <a:t>He's higher than a skyscraper</a:t>
            </a:r>
          </a:p>
          <a:p>
            <a:pPr>
              <a:spcBef>
                <a:spcPts val="0"/>
              </a:spcBef>
            </a:pPr>
            <a:r>
              <a:rPr lang="en-GB" sz="4200" dirty="0">
                <a:solidFill>
                  <a:schemeClr val="bg1"/>
                </a:solidFill>
              </a:rPr>
              <a:t>And He's deeper than a submarine</a:t>
            </a:r>
          </a:p>
          <a:p>
            <a:pPr>
              <a:spcBef>
                <a:spcPts val="0"/>
              </a:spcBef>
            </a:pPr>
            <a:r>
              <a:rPr lang="en-GB" sz="4200" dirty="0">
                <a:solidFill>
                  <a:schemeClr val="bg1"/>
                </a:solidFill>
              </a:rPr>
              <a:t>He's wider than the universe</a:t>
            </a:r>
          </a:p>
          <a:p>
            <a:pPr>
              <a:spcBef>
                <a:spcPts val="0"/>
              </a:spcBef>
            </a:pPr>
            <a:r>
              <a:rPr lang="en-GB" sz="4200" dirty="0">
                <a:solidFill>
                  <a:schemeClr val="bg1"/>
                </a:solidFill>
              </a:rPr>
              <a:t>And beyond my wildest dreams</a:t>
            </a:r>
          </a:p>
          <a:p>
            <a:pPr>
              <a:spcBef>
                <a:spcPts val="0"/>
              </a:spcBef>
            </a:pPr>
            <a:r>
              <a:rPr lang="en-GB" sz="4200" dirty="0">
                <a:solidFill>
                  <a:schemeClr val="bg1"/>
                </a:solidFill>
              </a:rPr>
              <a:t>And He's known me and He's loved me</a:t>
            </a:r>
          </a:p>
          <a:p>
            <a:pPr>
              <a:spcBef>
                <a:spcPts val="0"/>
              </a:spcBef>
            </a:pPr>
            <a:r>
              <a:rPr lang="en-GB" sz="4200" dirty="0">
                <a:solidFill>
                  <a:schemeClr val="bg1"/>
                </a:solidFill>
              </a:rPr>
              <a:t>Since before the world began</a:t>
            </a:r>
          </a:p>
          <a:p>
            <a:pPr>
              <a:spcBef>
                <a:spcPts val="0"/>
              </a:spcBef>
            </a:pPr>
            <a:r>
              <a:rPr lang="en-GB" sz="4200" dirty="0">
                <a:solidFill>
                  <a:schemeClr val="bg1"/>
                </a:solidFill>
              </a:rPr>
              <a:t>How wonderful to be a part of</a:t>
            </a:r>
          </a:p>
          <a:p>
            <a:pPr>
              <a:spcBef>
                <a:spcPts val="0"/>
              </a:spcBef>
            </a:pPr>
            <a:r>
              <a:rPr lang="en-GB" sz="4200" dirty="0">
                <a:solidFill>
                  <a:schemeClr val="bg1"/>
                </a:solidFill>
              </a:rPr>
              <a:t>God's amazing plan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82545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I reach Up High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1075387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Judy Bailey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1993 Song Solutions Daybreak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39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4400" dirty="0">
                <a:solidFill>
                  <a:schemeClr val="bg1"/>
                </a:solidFill>
              </a:rPr>
              <a:t>I reach up high I touch the ground</a:t>
            </a:r>
          </a:p>
          <a:p>
            <a:pPr>
              <a:spcBef>
                <a:spcPts val="0"/>
              </a:spcBef>
            </a:pPr>
            <a:r>
              <a:rPr lang="en-GB" sz="4400" dirty="0">
                <a:solidFill>
                  <a:schemeClr val="bg1"/>
                </a:solidFill>
              </a:rPr>
              <a:t>I stomp my feet and turn around</a:t>
            </a:r>
          </a:p>
          <a:p>
            <a:pPr>
              <a:spcBef>
                <a:spcPts val="0"/>
              </a:spcBef>
            </a:pPr>
            <a:r>
              <a:rPr lang="en-GB" sz="4400" dirty="0">
                <a:solidFill>
                  <a:schemeClr val="bg1"/>
                </a:solidFill>
              </a:rPr>
              <a:t>I've got to (woo woo) 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Praise the Lord</a:t>
            </a:r>
          </a:p>
          <a:p>
            <a:pPr>
              <a:spcBef>
                <a:spcPts val="0"/>
              </a:spcBef>
            </a:pPr>
            <a:r>
              <a:rPr lang="en-GB" sz="4400" dirty="0">
                <a:solidFill>
                  <a:schemeClr val="bg1"/>
                </a:solidFill>
              </a:rPr>
              <a:t>I jump and dance with all my might</a:t>
            </a:r>
          </a:p>
          <a:p>
            <a:pPr>
              <a:spcBef>
                <a:spcPts val="0"/>
              </a:spcBef>
            </a:pPr>
            <a:r>
              <a:rPr lang="en-GB" sz="4400" dirty="0">
                <a:solidFill>
                  <a:schemeClr val="bg1"/>
                </a:solidFill>
              </a:rPr>
              <a:t>I might look funny but that's alright</a:t>
            </a:r>
          </a:p>
          <a:p>
            <a:pPr>
              <a:spcBef>
                <a:spcPts val="0"/>
              </a:spcBef>
            </a:pPr>
            <a:r>
              <a:rPr lang="en-GB" sz="4400" dirty="0">
                <a:solidFill>
                  <a:schemeClr val="bg1"/>
                </a:solidFill>
              </a:rPr>
              <a:t>I've got to (woo woo) </a:t>
            </a:r>
          </a:p>
          <a:p>
            <a:pPr>
              <a:spcBef>
                <a:spcPts val="0"/>
              </a:spcBef>
            </a:pPr>
            <a:r>
              <a:rPr lang="en-GB" sz="4400" dirty="0">
                <a:solidFill>
                  <a:schemeClr val="bg1"/>
                </a:solidFill>
              </a:rPr>
              <a:t>Praise my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48632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I'll do anything just for my God</a:t>
            </a:r>
          </a:p>
          <a:p>
            <a:r>
              <a:rPr lang="en-GB" sz="4400" dirty="0" err="1">
                <a:solidFill>
                  <a:schemeClr val="bg1"/>
                </a:solidFill>
              </a:rPr>
              <a:t>'Cause</a:t>
            </a:r>
            <a:r>
              <a:rPr lang="en-GB" sz="4400" dirty="0">
                <a:solidFill>
                  <a:schemeClr val="bg1"/>
                </a:solidFill>
              </a:rPr>
              <a:t> He's done </a:t>
            </a:r>
            <a:r>
              <a:rPr lang="en-GB" sz="4400" dirty="0" err="1">
                <a:solidFill>
                  <a:schemeClr val="bg1"/>
                </a:solidFill>
              </a:rPr>
              <a:t>ev'rything</a:t>
            </a:r>
            <a:r>
              <a:rPr lang="en-GB" sz="4400" dirty="0">
                <a:solidFill>
                  <a:schemeClr val="bg1"/>
                </a:solidFill>
              </a:rPr>
              <a:t> for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 doesn't matter who is looking on</a:t>
            </a:r>
          </a:p>
          <a:p>
            <a:r>
              <a:rPr lang="en-GB" sz="4400" dirty="0">
                <a:solidFill>
                  <a:schemeClr val="bg1"/>
                </a:solidFill>
              </a:rPr>
              <a:t>Jesus is the person that I want to please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424017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9181</TotalTime>
  <Words>1423</Words>
  <Application>Microsoft Office PowerPoint</Application>
  <PresentationFormat>On-screen Show (4:3)</PresentationFormat>
  <Paragraphs>251</Paragraphs>
  <Slides>48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akagi_probook</vt:lpstr>
      <vt:lpstr>Arial</vt:lpstr>
      <vt:lpstr>Calibri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495</cp:revision>
  <dcterms:created xsi:type="dcterms:W3CDTF">2019-09-23T12:06:27Z</dcterms:created>
  <dcterms:modified xsi:type="dcterms:W3CDTF">2024-06-08T07:25:09Z</dcterms:modified>
</cp:coreProperties>
</file>