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8" r:id="rId2"/>
    <p:sldId id="520" r:id="rId3"/>
    <p:sldId id="521" r:id="rId4"/>
    <p:sldId id="52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03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22/05/2023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Holy Spirit We Welcome You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215942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Chris Bowater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1986 Sovereign Lifestyle Music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Holy Spirit we welcome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Spirit we welcome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Move among us with holy fire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As we lay aside all earthly desire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Hands reach out and our hearts aspire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Spirit Holy Spirit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Spirit we welcome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Holy Spirit we welcome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Spirit we welcome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the breeze of Your presence blow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That Your children here might truly know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to move in the Spirit's flow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Spirit Holy Spirit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Spirit we welcome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1740068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Holy Spirit we welcome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Spirit we welcome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Please accomplish in us today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Some new work of loving grace we pray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Unreservedly have Your way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Spirit Holy Spirit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Spirit we welcome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3263262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160</Words>
  <Application>Microsoft Office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75</cp:revision>
  <dcterms:created xsi:type="dcterms:W3CDTF">2019-09-23T12:06:27Z</dcterms:created>
  <dcterms:modified xsi:type="dcterms:W3CDTF">2023-05-22T14:57:13Z</dcterms:modified>
</cp:coreProperties>
</file>