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459" r:id="rId2"/>
    <p:sldId id="521" r:id="rId3"/>
    <p:sldId id="522" r:id="rId4"/>
    <p:sldId id="523" r:id="rId5"/>
    <p:sldId id="524" r:id="rId6"/>
    <p:sldId id="530" r:id="rId7"/>
    <p:sldId id="697" r:id="rId8"/>
    <p:sldId id="698" r:id="rId9"/>
    <p:sldId id="699" r:id="rId10"/>
    <p:sldId id="700" r:id="rId11"/>
    <p:sldId id="450" r:id="rId12"/>
    <p:sldId id="451" r:id="rId13"/>
    <p:sldId id="452" r:id="rId14"/>
    <p:sldId id="487" r:id="rId15"/>
    <p:sldId id="488" r:id="rId16"/>
    <p:sldId id="489" r:id="rId17"/>
    <p:sldId id="490" r:id="rId18"/>
    <p:sldId id="701" r:id="rId19"/>
    <p:sldId id="702" r:id="rId20"/>
    <p:sldId id="703" r:id="rId21"/>
    <p:sldId id="704" r:id="rId22"/>
    <p:sldId id="705" r:id="rId23"/>
    <p:sldId id="465" r:id="rId24"/>
    <p:sldId id="466" r:id="rId25"/>
    <p:sldId id="467" r:id="rId26"/>
    <p:sldId id="474" r:id="rId27"/>
    <p:sldId id="695" r:id="rId28"/>
    <p:sldId id="696" r:id="rId29"/>
    <p:sldId id="605" r:id="rId30"/>
    <p:sldId id="540" r:id="rId31"/>
    <p:sldId id="694" r:id="rId32"/>
    <p:sldId id="607" r:id="rId33"/>
    <p:sldId id="662" r:id="rId34"/>
    <p:sldId id="627" r:id="rId35"/>
    <p:sldId id="653" r:id="rId36"/>
    <p:sldId id="655" r:id="rId37"/>
    <p:sldId id="654" r:id="rId38"/>
    <p:sldId id="656" r:id="rId39"/>
    <p:sldId id="657" r:id="rId40"/>
    <p:sldId id="661" r:id="rId41"/>
    <p:sldId id="658" r:id="rId42"/>
    <p:sldId id="659" r:id="rId43"/>
    <p:sldId id="66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105" d="100"/>
          <a:sy n="105" d="100"/>
        </p:scale>
        <p:origin x="3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25-09-2022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91106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Wide as the Sky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7000697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Kristian Stanfill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Said And Done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Sing Unto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4109954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Howard Francis | Mark Beswick | Nicky Brown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9930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Hands up hearts open wide as the sky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lift You high we lift You high</a:t>
            </a:r>
          </a:p>
          <a:p>
            <a:r>
              <a:rPr lang="en-GB" sz="4600" dirty="0">
                <a:solidFill>
                  <a:schemeClr val="bg1"/>
                </a:solidFill>
              </a:rPr>
              <a:t>Hands up hearts open wide as we cry</a:t>
            </a:r>
          </a:p>
          <a:p>
            <a:r>
              <a:rPr lang="en-GB" sz="4600" dirty="0">
                <a:solidFill>
                  <a:schemeClr val="bg1"/>
                </a:solidFill>
              </a:rPr>
              <a:t>God we lift Your name high</a:t>
            </a:r>
          </a:p>
          <a:p>
            <a:r>
              <a:rPr lang="en-GB" sz="4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05369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Until there's only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take Your place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take Your place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66088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God we lift You high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We lift You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Hands up God we lift Your name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Our God we lift You high 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lift You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Hands up God we lift Your name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416170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93905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8731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unto the Lord a new song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Bless Him praise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Lift Him higher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you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Dance and celebrate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695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Believe For It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7169164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CeCe </a:t>
            </a:r>
            <a:r>
              <a:rPr lang="en-GB" sz="1200" dirty="0" err="1">
                <a:solidFill>
                  <a:schemeClr val="bg1"/>
                </a:solidFill>
              </a:rPr>
              <a:t>Winans</a:t>
            </a:r>
            <a:r>
              <a:rPr lang="en-GB" sz="1200" dirty="0">
                <a:solidFill>
                  <a:schemeClr val="bg1"/>
                </a:solidFill>
              </a:rPr>
              <a:t> | Dwan Hill | Kyle Lee | Mitch Wong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Fair Trade Tunes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From The Void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 Wong Made Write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Big Buddy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Little </a:t>
            </a:r>
            <a:r>
              <a:rPr lang="en-GB" sz="1200" dirty="0" err="1">
                <a:solidFill>
                  <a:schemeClr val="bg1"/>
                </a:solidFill>
              </a:rPr>
              <a:t>Pooky's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95182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They say this mountain can't be moved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say these chains will never break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they don't know You like we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456533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We've heard that there is no way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We've heard the tide will never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haven't seen what You can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much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25966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Move the immovable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Break the unbreakable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for it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From the impossible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We'll see a miracle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for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689669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know that hope is never lost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for there is still an empty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no matter what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much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520932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the way when there seems to be no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trust in You God You have the final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10143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said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believe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said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156251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Day by day</a:t>
            </a:r>
            <a:br>
              <a:rPr lang="en-GB" sz="5400" dirty="0">
                <a:solidFill>
                  <a:schemeClr val="bg1"/>
                </a:solidFill>
              </a:rPr>
            </a:b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92705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Every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08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we will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(Our God is Good)</a:t>
            </a:r>
          </a:p>
          <a:p>
            <a:r>
              <a:rPr lang="en-GB" sz="5400" dirty="0">
                <a:solidFill>
                  <a:schemeClr val="bg1"/>
                </a:solidFill>
              </a:rPr>
              <a:t>His mercies shall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(Endure for life)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7140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5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71007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4177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1624</Words>
  <Application>Microsoft Office PowerPoint</Application>
  <PresentationFormat>On-screen Show (4:3)</PresentationFormat>
  <Paragraphs>292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210</cp:revision>
  <dcterms:created xsi:type="dcterms:W3CDTF">2019-09-23T12:06:27Z</dcterms:created>
  <dcterms:modified xsi:type="dcterms:W3CDTF">2022-09-19T11:07:56Z</dcterms:modified>
</cp:coreProperties>
</file>