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8" r:id="rId2"/>
    <p:sldId id="520" r:id="rId3"/>
    <p:sldId id="71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Change My Heart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1565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Eddie Espinosa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1982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64404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Change my heart O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ever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Change my heart O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May I be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the Potter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the clay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Mould me and make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what I pray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58276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88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76</cp:revision>
  <dcterms:created xsi:type="dcterms:W3CDTF">2019-09-23T12:06:27Z</dcterms:created>
  <dcterms:modified xsi:type="dcterms:W3CDTF">2022-10-24T17:25:41Z</dcterms:modified>
</cp:coreProperties>
</file>