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08" r:id="rId2"/>
    <p:sldId id="719" r:id="rId3"/>
    <p:sldId id="720" r:id="rId4"/>
    <p:sldId id="721" r:id="rId5"/>
    <p:sldId id="722" r:id="rId6"/>
    <p:sldId id="724" r:id="rId7"/>
    <p:sldId id="723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I Love You Lord</a:t>
            </a:r>
            <a:b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</a:br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(To My King)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 err="1">
                <a:solidFill>
                  <a:schemeClr val="bg1"/>
                </a:solidFill>
              </a:rPr>
              <a:t>Gatherhouse</a:t>
            </a:r>
            <a:r>
              <a:rPr lang="en-GB" sz="1200" dirty="0">
                <a:solidFill>
                  <a:schemeClr val="bg1"/>
                </a:solidFill>
              </a:rPr>
              <a:t> Music, Ryan Kennedy, </a:t>
            </a:r>
            <a:r>
              <a:rPr lang="en-GB" sz="1200" dirty="0" err="1">
                <a:solidFill>
                  <a:schemeClr val="bg1"/>
                </a:solidFill>
              </a:rPr>
              <a:t>Durell</a:t>
            </a:r>
            <a:r>
              <a:rPr lang="en-GB" sz="1200" dirty="0">
                <a:solidFill>
                  <a:schemeClr val="bg1"/>
                </a:solidFill>
              </a:rPr>
              <a:t> Comedy</a:t>
            </a:r>
          </a:p>
        </p:txBody>
      </p:sp>
    </p:spTree>
    <p:extLst>
      <p:ext uri="{BB962C8B-B14F-4D97-AF65-F5344CB8AC3E}">
        <p14:creationId xmlns:p14="http://schemas.microsoft.com/office/powerpoint/2010/main" val="2633692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invite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sit down at Your table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Where I can taste and I can see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That You are good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You are always faithful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welcome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 least of these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56502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bring beauty out of the ashes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restore and to redeem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have come to pour out all my oil</a:t>
            </a:r>
          </a:p>
          <a:p>
            <a:r>
              <a:rPr lang="en-GB" sz="4400" dirty="0">
                <a:solidFill>
                  <a:schemeClr val="bg1"/>
                </a:solidFill>
              </a:rPr>
              <a:t>All I have, this offering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3963401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 love You Lord,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I want to sing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tell You, that I love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Let it be a sweet </a:t>
            </a:r>
            <a:r>
              <a:rPr lang="en-GB" sz="4400" dirty="0" err="1">
                <a:solidFill>
                  <a:schemeClr val="bg1"/>
                </a:solidFill>
              </a:rPr>
              <a:t>sweet</a:t>
            </a:r>
            <a:r>
              <a:rPr lang="en-GB" sz="4400" dirty="0">
                <a:solidFill>
                  <a:schemeClr val="bg1"/>
                </a:solidFill>
              </a:rPr>
              <a:t> melody</a:t>
            </a:r>
          </a:p>
          <a:p>
            <a:r>
              <a:rPr lang="en-GB" sz="4400" dirty="0">
                <a:solidFill>
                  <a:schemeClr val="bg1"/>
                </a:solidFill>
              </a:rPr>
              <a:t>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184211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 inhabit the praises of Your people</a:t>
            </a:r>
          </a:p>
          <a:p>
            <a:r>
              <a:rPr lang="en-GB" sz="4400" dirty="0">
                <a:solidFill>
                  <a:schemeClr val="bg1"/>
                </a:solidFill>
              </a:rPr>
              <a:t>So I know You're here, right 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With Your Spirit stirring all around me</a:t>
            </a:r>
          </a:p>
          <a:p>
            <a:r>
              <a:rPr lang="en-GB" sz="4400" dirty="0">
                <a:solidFill>
                  <a:schemeClr val="bg1"/>
                </a:solidFill>
              </a:rPr>
              <a:t>Before Your glory, I bow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699212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In my coming and my going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From the evening through the morning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79117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I'm lonely and I'm doubting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On the mountain when I'm shouting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When I rise and when I fall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praise You through it all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sing a love song to my King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3964888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791</TotalTime>
  <Words>235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77</cp:revision>
  <dcterms:created xsi:type="dcterms:W3CDTF">2019-09-23T12:06:27Z</dcterms:created>
  <dcterms:modified xsi:type="dcterms:W3CDTF">2022-10-24T17:26:59Z</dcterms:modified>
</cp:coreProperties>
</file>