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459" r:id="rId2"/>
    <p:sldId id="465" r:id="rId3"/>
    <p:sldId id="466" r:id="rId4"/>
    <p:sldId id="467" r:id="rId5"/>
    <p:sldId id="474" r:id="rId6"/>
    <p:sldId id="460" r:id="rId7"/>
    <p:sldId id="461" r:id="rId8"/>
    <p:sldId id="462" r:id="rId9"/>
    <p:sldId id="463" r:id="rId10"/>
    <p:sldId id="464" r:id="rId11"/>
    <p:sldId id="656" r:id="rId12"/>
    <p:sldId id="657" r:id="rId13"/>
    <p:sldId id="661" r:id="rId14"/>
    <p:sldId id="658" r:id="rId15"/>
    <p:sldId id="659" r:id="rId16"/>
    <p:sldId id="660" r:id="rId17"/>
    <p:sldId id="713" r:id="rId18"/>
    <p:sldId id="545" r:id="rId19"/>
    <p:sldId id="546" r:id="rId20"/>
    <p:sldId id="547" r:id="rId21"/>
    <p:sldId id="548" r:id="rId22"/>
    <p:sldId id="608" r:id="rId23"/>
    <p:sldId id="719" r:id="rId24"/>
    <p:sldId id="720" r:id="rId25"/>
    <p:sldId id="721" r:id="rId26"/>
    <p:sldId id="722" r:id="rId27"/>
    <p:sldId id="724" r:id="rId28"/>
    <p:sldId id="723" r:id="rId29"/>
    <p:sldId id="718" r:id="rId30"/>
    <p:sldId id="520" r:id="rId31"/>
    <p:sldId id="717" r:id="rId32"/>
    <p:sldId id="716" r:id="rId33"/>
    <p:sldId id="605" r:id="rId34"/>
    <p:sldId id="540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 autoAdjust="0"/>
    <p:restoredTop sz="94660"/>
  </p:normalViewPr>
  <p:slideViewPr>
    <p:cSldViewPr>
      <p:cViewPr varScale="1">
        <p:scale>
          <a:sx n="103" d="100"/>
          <a:sy n="103" d="100"/>
        </p:scale>
        <p:origin x="1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30-10-2022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732469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20219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897472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Change My Heart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Eddie Espinosa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1982 Mercy / Vineyard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64404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Change my heart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ever true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Change my heart O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May I be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the Potter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the clay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Mould me and make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is what I pray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5827631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Redeemer Lives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2397964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Reuben Morgan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1998 Hillsong Music Publishing Australia (Admin. by Hillsong Music Publishing UK)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47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know He rescued my soul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His blood has covered my sin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shame He's taken away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My pain is healed in His name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 believe I believe</a:t>
            </a:r>
          </a:p>
          <a:p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I'll raise a banner</a:t>
            </a:r>
            <a:b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</a:br>
            <a:r>
              <a:rPr lang="en-GB" sz="4400" i="0" dirty="0" err="1">
                <a:solidFill>
                  <a:schemeClr val="bg1"/>
                </a:solidFill>
                <a:effectLst/>
                <a:latin typeface="akagi_probook"/>
              </a:rPr>
              <a:t>'Cause</a:t>
            </a:r>
            <a:r>
              <a:rPr lang="en-GB" sz="4400" i="0" dirty="0">
                <a:solidFill>
                  <a:schemeClr val="bg1"/>
                </a:solidFill>
                <a:effectLst/>
                <a:latin typeface="akagi_probook"/>
              </a:rPr>
              <a:t> my Lord has conquered the grave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7594070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Redeemer lives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4260869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lift my burdens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I'll rise with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I'm dancing on this mountain top</a:t>
            </a:r>
          </a:p>
          <a:p>
            <a:r>
              <a:rPr lang="en-GB" sz="5400" dirty="0">
                <a:solidFill>
                  <a:schemeClr val="bg1"/>
                </a:solidFill>
              </a:rPr>
              <a:t>To see Your kingdom come</a:t>
            </a:r>
            <a:endParaRPr lang="en-GB" sz="5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4443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2659</TotalTime>
  <Words>1082</Words>
  <Application>Microsoft Office PowerPoint</Application>
  <PresentationFormat>On-screen Show (4:3)</PresentationFormat>
  <Paragraphs>198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222</cp:revision>
  <dcterms:created xsi:type="dcterms:W3CDTF">2019-09-23T12:06:27Z</dcterms:created>
  <dcterms:modified xsi:type="dcterms:W3CDTF">2022-10-24T17:27:20Z</dcterms:modified>
</cp:coreProperties>
</file>