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527" r:id="rId3"/>
    <p:sldId id="404" r:id="rId4"/>
    <p:sldId id="387" r:id="rId5"/>
    <p:sldId id="403" r:id="rId6"/>
    <p:sldId id="528" r:id="rId7"/>
    <p:sldId id="529" r:id="rId8"/>
    <p:sldId id="465" r:id="rId9"/>
    <p:sldId id="466" r:id="rId10"/>
    <p:sldId id="467" r:id="rId11"/>
    <p:sldId id="474" r:id="rId12"/>
    <p:sldId id="514" r:id="rId13"/>
    <p:sldId id="515" r:id="rId14"/>
    <p:sldId id="516" r:id="rId15"/>
    <p:sldId id="517" r:id="rId16"/>
    <p:sldId id="453" r:id="rId17"/>
    <p:sldId id="447" r:id="rId18"/>
    <p:sldId id="448" r:id="rId19"/>
    <p:sldId id="449" r:id="rId20"/>
    <p:sldId id="450" r:id="rId21"/>
    <p:sldId id="451" r:id="rId22"/>
    <p:sldId id="452" r:id="rId23"/>
    <p:sldId id="481" r:id="rId24"/>
    <p:sldId id="482" r:id="rId25"/>
    <p:sldId id="483" r:id="rId26"/>
    <p:sldId id="484" r:id="rId27"/>
    <p:sldId id="486" r:id="rId28"/>
    <p:sldId id="487" r:id="rId29"/>
    <p:sldId id="497" r:id="rId30"/>
    <p:sldId id="498" r:id="rId31"/>
    <p:sldId id="499" r:id="rId32"/>
    <p:sldId id="491" r:id="rId33"/>
    <p:sldId id="492" r:id="rId34"/>
    <p:sldId id="493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19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20-02-2022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Ancient Of Days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798108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Gary Sadler | Jamie Harvill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1992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81624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Blessing and honour </a:t>
            </a:r>
          </a:p>
          <a:p>
            <a:r>
              <a:rPr lang="en-GB" sz="5400" dirty="0">
                <a:solidFill>
                  <a:schemeClr val="bg1"/>
                </a:solidFill>
              </a:rPr>
              <a:t>Glory and power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nation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of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81353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tongue in heaven and earth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Shall declare Your glory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knee shall bow at Your throne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will be exalted O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Your kingdom shall not pass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79139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Your kingdom shall reign</a:t>
            </a:r>
          </a:p>
          <a:p>
            <a:r>
              <a:rPr lang="en-GB" sz="5400" dirty="0">
                <a:solidFill>
                  <a:schemeClr val="bg1"/>
                </a:solidFill>
              </a:rPr>
              <a:t>Over all the earth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none can compare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Your matchless worth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897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Jesus at the </a:t>
            </a:r>
            <a:r>
              <a:rPr lang="en-GB" sz="9600" dirty="0" err="1">
                <a:solidFill>
                  <a:schemeClr val="bg1"/>
                </a:solidFill>
              </a:rPr>
              <a:t>Center</a:t>
            </a:r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6115180</a:t>
            </a:r>
          </a:p>
          <a:p>
            <a:endParaRPr lang="en-GB" sz="1200" dirty="0"/>
          </a:p>
          <a:p>
            <a:r>
              <a:rPr lang="en-GB" sz="1200" dirty="0"/>
              <a:t>Adam Ranney | Israel Houghton | Micah Massey</a:t>
            </a:r>
          </a:p>
          <a:p>
            <a:endParaRPr lang="en-GB" sz="1200" dirty="0"/>
          </a:p>
          <a:p>
            <a:r>
              <a:rPr lang="en-GB" sz="1200" dirty="0"/>
              <a:t>© 2011 Integrity Worship Music (Admin. by Integrity Music Ltd)</a:t>
            </a:r>
          </a:p>
          <a:p>
            <a:r>
              <a:rPr lang="en-GB" sz="1200" dirty="0"/>
              <a:t>Integrity's Praise! Music (Admin. by Integrity Music Ltd)</a:t>
            </a:r>
          </a:p>
          <a:p>
            <a:r>
              <a:rPr lang="en-GB" sz="1200" dirty="0"/>
              <a:t>Sound Of The New Breed (Admin. by Integrity Music Ltd)</a:t>
            </a:r>
          </a:p>
          <a:p>
            <a:r>
              <a:rPr lang="en-GB" sz="1200" dirty="0"/>
              <a:t>Heart Anthem Music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56315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Is The Lamb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3217555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Darlene </a:t>
            </a:r>
            <a:r>
              <a:rPr lang="en-GB" sz="1200" dirty="0" err="1">
                <a:solidFill>
                  <a:schemeClr val="bg1"/>
                </a:solidFill>
              </a:rPr>
              <a:t>Zschech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Wondrous Worship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284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Thank You for the cross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Thank You for the price You paid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Bearing all my sin and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love You came and gave amazing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84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5400" dirty="0" err="1">
                <a:solidFill>
                  <a:schemeClr val="bg1"/>
                </a:solidFill>
              </a:rPr>
              <a:t>Jesus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5421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Thank You for this love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Thank You for the nail-pierced hands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Washed me in Your cleansing flow</a:t>
            </a:r>
          </a:p>
          <a:p>
            <a:r>
              <a:rPr lang="en-GB" sz="5400" dirty="0">
                <a:solidFill>
                  <a:schemeClr val="bg1"/>
                </a:solidFill>
              </a:rPr>
              <a:t>Now all I know Your forgiveness and embrace</a:t>
            </a:r>
          </a:p>
          <a:p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30257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Worthy is the Lamb seated on the throne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Crown You now with many crowns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reign victorious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High and lifted up Jesus Son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Darling of heaven crucified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8847687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Agnus Dei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626713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Michael W.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1990 Sony/ATV </a:t>
            </a:r>
            <a:r>
              <a:rPr lang="en-GB" sz="1200" dirty="0" err="1">
                <a:solidFill>
                  <a:schemeClr val="bg1"/>
                </a:solidFill>
              </a:rPr>
              <a:t>Milene</a:t>
            </a:r>
            <a:r>
              <a:rPr lang="en-GB" sz="1200" dirty="0">
                <a:solidFill>
                  <a:schemeClr val="bg1"/>
                </a:solidFill>
              </a:rPr>
              <a:t> Music (Admin. by Sony/ATV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08356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Alleluia </a:t>
            </a:r>
            <a:r>
              <a:rPr lang="en-GB" sz="5400" dirty="0" err="1">
                <a:solidFill>
                  <a:schemeClr val="bg1"/>
                </a:solidFill>
              </a:rPr>
              <a:t>alleluia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For the Lord God Almighty reigns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Alleluia </a:t>
            </a:r>
            <a:r>
              <a:rPr lang="en-GB" sz="5400" dirty="0" err="1">
                <a:solidFill>
                  <a:schemeClr val="bg1"/>
                </a:solidFill>
              </a:rPr>
              <a:t>alleluia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For the Lord God Almighty reigns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420128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(You are)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9247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You're the </a:t>
            </a:r>
            <a:r>
              <a:rPr lang="en-GB" sz="4800" dirty="0" err="1">
                <a:solidFill>
                  <a:schemeClr val="bg1"/>
                </a:solidFill>
              </a:rPr>
              <a:t>center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93213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47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4700" dirty="0" err="1">
                <a:solidFill>
                  <a:schemeClr val="bg1"/>
                </a:solidFill>
              </a:rPr>
              <a:t>Jesus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46157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6733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88474"/>
            <a:ext cx="8640960" cy="6269525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knee will bow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tongue shall confess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11640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1206</Words>
  <Application>Microsoft Office PowerPoint</Application>
  <PresentationFormat>On-screen Show (4:3)</PresentationFormat>
  <Paragraphs>234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147</cp:revision>
  <dcterms:created xsi:type="dcterms:W3CDTF">2019-09-23T12:06:27Z</dcterms:created>
  <dcterms:modified xsi:type="dcterms:W3CDTF">2022-02-14T09:54:24Z</dcterms:modified>
</cp:coreProperties>
</file>