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538" r:id="rId7"/>
    <p:sldId id="522" r:id="rId8"/>
    <p:sldId id="539" r:id="rId9"/>
    <p:sldId id="540" r:id="rId10"/>
    <p:sldId id="530" r:id="rId11"/>
    <p:sldId id="423" r:id="rId12"/>
    <p:sldId id="424" r:id="rId13"/>
    <p:sldId id="425" r:id="rId14"/>
    <p:sldId id="426" r:id="rId15"/>
    <p:sldId id="541" r:id="rId16"/>
    <p:sldId id="547" r:id="rId17"/>
    <p:sldId id="548" r:id="rId18"/>
    <p:sldId id="408" r:id="rId19"/>
    <p:sldId id="409" r:id="rId20"/>
    <p:sldId id="410" r:id="rId21"/>
    <p:sldId id="411" r:id="rId22"/>
    <p:sldId id="480" r:id="rId23"/>
    <p:sldId id="481" r:id="rId24"/>
    <p:sldId id="482" r:id="rId25"/>
    <p:sldId id="483" r:id="rId26"/>
    <p:sldId id="484" r:id="rId27"/>
    <p:sldId id="486" r:id="rId28"/>
    <p:sldId id="537" r:id="rId29"/>
    <p:sldId id="542" r:id="rId30"/>
    <p:sldId id="543" r:id="rId31"/>
    <p:sldId id="544" r:id="rId32"/>
    <p:sldId id="546" r:id="rId33"/>
    <p:sldId id="54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1457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1200" dirty="0"/>
              <a:t>CCLI Song # 7115745</a:t>
            </a:r>
          </a:p>
          <a:p>
            <a:endParaRPr lang="en-GB" sz="1200" dirty="0"/>
          </a:p>
          <a:p>
            <a:r>
              <a:rPr lang="en-GB" sz="1200" dirty="0" err="1"/>
              <a:t>Osinachi</a:t>
            </a:r>
            <a:r>
              <a:rPr lang="en-GB" sz="1200" dirty="0"/>
              <a:t> Kalu Okoro </a:t>
            </a:r>
            <a:r>
              <a:rPr lang="en-GB" sz="1200" dirty="0" err="1"/>
              <a:t>Egbu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2013 Integrity Music Europe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know who I am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I'm working in power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working miracles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live a life of favour 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I know who I am 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 err="1">
                <a:solidFill>
                  <a:schemeClr val="bg1"/>
                </a:solidFill>
              </a:rPr>
              <a:t>Ohh</a:t>
            </a:r>
            <a:r>
              <a:rPr lang="en-GB" sz="6000" dirty="0">
                <a:solidFill>
                  <a:schemeClr val="bg1"/>
                </a:solidFill>
              </a:rPr>
              <a:t> oh </a:t>
            </a:r>
            <a:r>
              <a:rPr lang="en-GB" sz="6000" dirty="0" err="1">
                <a:solidFill>
                  <a:schemeClr val="bg1"/>
                </a:solidFill>
              </a:rPr>
              <a:t>oh</a:t>
            </a:r>
            <a:r>
              <a:rPr lang="en-GB" sz="6000" dirty="0">
                <a:solidFill>
                  <a:schemeClr val="bg1"/>
                </a:solidFill>
              </a:rPr>
              <a:t>,</a:t>
            </a:r>
          </a:p>
          <a:p>
            <a:r>
              <a:rPr lang="en-GB" sz="6000" dirty="0">
                <a:solidFill>
                  <a:schemeClr val="bg1"/>
                </a:solidFill>
              </a:rPr>
              <a:t>Oh oh </a:t>
            </a:r>
            <a:r>
              <a:rPr lang="en-GB" sz="6000" dirty="0" err="1">
                <a:solidFill>
                  <a:schemeClr val="bg1"/>
                </a:solidFill>
              </a:rPr>
              <a:t>oh</a:t>
            </a:r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I know who I am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am holy, I am righteous.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am so rich, I am beautiful.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0486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Take a look at me, I'm a wonder.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what you see now.</a:t>
            </a:r>
          </a:p>
          <a:p>
            <a:r>
              <a:rPr lang="en-GB" sz="4800" dirty="0">
                <a:solidFill>
                  <a:schemeClr val="bg1"/>
                </a:solidFill>
              </a:rPr>
              <a:t>Can you see His glory for I know who I am?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81861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Little light of Mine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25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Refiner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7142743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8128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it shine, let it shine, let it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the altar's where You meet 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there take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what You need is just an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right here my life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7007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</a:t>
            </a:r>
            <a:r>
              <a:rPr lang="en-GB" sz="6000" dirty="0" err="1">
                <a:solidFill>
                  <a:schemeClr val="bg1"/>
                </a:solidFill>
              </a:rPr>
              <a:t>wanna</a:t>
            </a:r>
            <a:r>
              <a:rPr lang="en-GB" sz="6000" dirty="0">
                <a:solidFill>
                  <a:schemeClr val="bg1"/>
                </a:solidFill>
              </a:rPr>
              <a:t> be tried by fire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Purified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take whatever You desire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here's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61959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Your glory wants to come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 we want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fire is consuming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this place set it ablaze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446621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Clean my hands purify my heart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Take my life as a sacrifice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886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Him shine, let Him shine, let Him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 and I'll jump off the ground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around, I'll jump off the ground and shout, shout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9574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850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606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795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1079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131</cp:revision>
  <dcterms:created xsi:type="dcterms:W3CDTF">2019-09-23T12:06:27Z</dcterms:created>
  <dcterms:modified xsi:type="dcterms:W3CDTF">2022-02-12T20:04:37Z</dcterms:modified>
</cp:coreProperties>
</file>