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38" r:id="rId3"/>
    <p:sldId id="539" r:id="rId4"/>
    <p:sldId id="540" r:id="rId5"/>
    <p:sldId id="541" r:id="rId6"/>
    <p:sldId id="550" r:id="rId7"/>
    <p:sldId id="461" r:id="rId8"/>
    <p:sldId id="462" r:id="rId9"/>
    <p:sldId id="463" r:id="rId10"/>
    <p:sldId id="464" r:id="rId11"/>
    <p:sldId id="515" r:id="rId12"/>
    <p:sldId id="551" r:id="rId13"/>
    <p:sldId id="552" r:id="rId14"/>
    <p:sldId id="527" r:id="rId15"/>
    <p:sldId id="553" r:id="rId16"/>
    <p:sldId id="555" r:id="rId17"/>
    <p:sldId id="556" r:id="rId18"/>
    <p:sldId id="421" r:id="rId19"/>
    <p:sldId id="542" r:id="rId20"/>
    <p:sldId id="543" r:id="rId21"/>
    <p:sldId id="482" r:id="rId22"/>
    <p:sldId id="483" r:id="rId23"/>
    <p:sldId id="531" r:id="rId24"/>
    <p:sldId id="557" r:id="rId25"/>
    <p:sldId id="559" r:id="rId26"/>
    <p:sldId id="558" r:id="rId27"/>
    <p:sldId id="560" r:id="rId28"/>
    <p:sldId id="537" r:id="rId29"/>
    <p:sldId id="536" r:id="rId30"/>
    <p:sldId id="535" r:id="rId31"/>
    <p:sldId id="516" r:id="rId32"/>
    <p:sldId id="517" r:id="rId33"/>
    <p:sldId id="518" r:id="rId34"/>
    <p:sldId id="519" r:id="rId35"/>
    <p:sldId id="544" r:id="rId36"/>
    <p:sldId id="545" r:id="rId37"/>
    <p:sldId id="546" r:id="rId38"/>
    <p:sldId id="547" r:id="rId39"/>
    <p:sldId id="548" r:id="rId40"/>
    <p:sldId id="54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30-01-2022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1200" dirty="0"/>
              <a:t>CCLI Song # 4785828</a:t>
            </a:r>
          </a:p>
          <a:p>
            <a:endParaRPr lang="en-GB" sz="1200" dirty="0"/>
          </a:p>
          <a:p>
            <a:r>
              <a:rPr lang="en-GB" sz="1200" dirty="0"/>
              <a:t>Brooke </a:t>
            </a:r>
            <a:r>
              <a:rPr lang="en-GB" sz="1200" dirty="0" err="1"/>
              <a:t>Ligertwood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2006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227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Saviour I come quiet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Remember redemption's hill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Your blood was spilled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my ransom</a:t>
            </a: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0059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were as I tempted and tried human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word became flesh</a:t>
            </a:r>
          </a:p>
          <a:p>
            <a:r>
              <a:rPr lang="en-GB" sz="4800" dirty="0">
                <a:solidFill>
                  <a:schemeClr val="bg1"/>
                </a:solidFill>
              </a:rPr>
              <a:t>Bore my sin in death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You're risen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3180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52196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09287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07640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191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Turn Your Eyes Upon Jesus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15960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Helen H. </a:t>
            </a:r>
            <a:r>
              <a:rPr lang="en-GB" sz="1200" dirty="0" err="1">
                <a:solidFill>
                  <a:schemeClr val="bg1"/>
                </a:solidFill>
              </a:rPr>
              <a:t>Lemmel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1922. Renewed 1950 New Spring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1922. Renewed 1950 New Spring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4142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soul are you weary and troubled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 light in the darkness you see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There's light for a look at the </a:t>
            </a:r>
            <a:r>
              <a:rPr lang="en-GB" sz="5000" dirty="0" err="1">
                <a:solidFill>
                  <a:schemeClr val="bg1"/>
                </a:solidFill>
              </a:rPr>
              <a:t>Savior</a:t>
            </a:r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And life more abundant and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994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Turn your eyes upon Jesus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Look full in His wonderful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things of earth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Will grow strangely dim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light of His glory and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93102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Through death into life everlasting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passed and we follow Him there</a:t>
            </a:r>
          </a:p>
          <a:p>
            <a:r>
              <a:rPr lang="en-GB" sz="5000" dirty="0">
                <a:solidFill>
                  <a:schemeClr val="bg1"/>
                </a:solidFill>
              </a:rPr>
              <a:t>Over us sin no more hath dominion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more than conquerors we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350883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His Word shall not fail you He promised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Believe Him and all will be well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Then go to a world that is dying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His perfect salvation to tell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13827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9E9C2-6CED-4D50-8D20-055CD2B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50578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6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Jesus Name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6454638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r>
              <a:rPr lang="en-GB" sz="1200" dirty="0">
                <a:solidFill>
                  <a:schemeClr val="bg1"/>
                </a:solidFill>
              </a:rPr>
              <a:t> | 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EWI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62573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God is fighting for us God is on our side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1002804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116268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044235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604762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4251098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5030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God is fighting for us pushing back the darkness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Lighting up the Kingdom that cannot be shaken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Name of Jesus enemy's defeated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we will shout it out shout it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860279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0040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01398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189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7999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1307</Words>
  <Application>Microsoft Office PowerPoint</Application>
  <PresentationFormat>On-screen Show (4:3)</PresentationFormat>
  <Paragraphs>217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140</cp:revision>
  <dcterms:created xsi:type="dcterms:W3CDTF">2019-09-23T12:06:27Z</dcterms:created>
  <dcterms:modified xsi:type="dcterms:W3CDTF">2022-01-24T15:41:23Z</dcterms:modified>
</cp:coreProperties>
</file>