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1281" r:id="rId3"/>
    <p:sldId id="1282" r:id="rId4"/>
    <p:sldId id="1283" r:id="rId5"/>
    <p:sldId id="1284" r:id="rId6"/>
    <p:sldId id="1285" r:id="rId7"/>
    <p:sldId id="1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Heart Of Worship</a:t>
            </a:r>
            <a:b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2296522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music fades all is stripped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simply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Longing just to bring something that's of worth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will bless Your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22558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68646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72990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King of endless worth no one could express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much You deserve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Though I'm weak and poor all I have is Yours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single breath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7460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37343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19872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240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2024-09-30T11:40:45Z</dcterms:modified>
</cp:coreProperties>
</file>