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244" r:id="rId2"/>
    <p:sldId id="1245" r:id="rId3"/>
    <p:sldId id="1246" r:id="rId4"/>
    <p:sldId id="1247" r:id="rId5"/>
    <p:sldId id="1248" r:id="rId6"/>
    <p:sldId id="1249" r:id="rId7"/>
    <p:sldId id="1250" r:id="rId8"/>
    <p:sldId id="125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118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30/09/2024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45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He's Got The Whole World In His Hands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33681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Words: Public Domain; Music: Public Domain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290359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He's got the whole world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the whole world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the whole world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the whole world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341333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He's got the little tiny baby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the little tiny baby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the little tiny baby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the whole world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985690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He's got you and me brother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you and me brother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you and me brother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the whole world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06257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He's got you and me sister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you and me sister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you and me sister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the whole world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1038203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He's got </a:t>
            </a:r>
            <a:r>
              <a:rPr lang="en-GB" sz="4000" dirty="0" err="1">
                <a:solidFill>
                  <a:schemeClr val="bg1"/>
                </a:solidFill>
              </a:rPr>
              <a:t>ev'rybody</a:t>
            </a:r>
            <a:r>
              <a:rPr lang="en-GB" sz="4000" dirty="0">
                <a:solidFill>
                  <a:schemeClr val="bg1"/>
                </a:solidFill>
              </a:rPr>
              <a:t> here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</a:t>
            </a:r>
            <a:r>
              <a:rPr lang="en-GB" sz="4000" dirty="0" err="1">
                <a:solidFill>
                  <a:schemeClr val="bg1"/>
                </a:solidFill>
              </a:rPr>
              <a:t>ev'rybody</a:t>
            </a:r>
            <a:r>
              <a:rPr lang="en-GB" sz="4000" dirty="0">
                <a:solidFill>
                  <a:schemeClr val="bg1"/>
                </a:solidFill>
              </a:rPr>
              <a:t> here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</a:t>
            </a:r>
            <a:r>
              <a:rPr lang="en-GB" sz="4000" dirty="0" err="1">
                <a:solidFill>
                  <a:schemeClr val="bg1"/>
                </a:solidFill>
              </a:rPr>
              <a:t>ev'rybody</a:t>
            </a:r>
            <a:r>
              <a:rPr lang="en-GB" sz="4000" dirty="0">
                <a:solidFill>
                  <a:schemeClr val="bg1"/>
                </a:solidFill>
              </a:rPr>
              <a:t> here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the whole world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251813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He's got the wind and the rain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the wind and the rain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the wind and the rain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the whole world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908144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He's got the sun and the moon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the sun and the moon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the sun and the moon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got the whole world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15240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7372</TotalTime>
  <Words>297</Words>
  <Application>Microsoft Office PowerPoint</Application>
  <PresentationFormat>On-screen Show (4:3)</PresentationFormat>
  <Paragraphs>42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2024-09-30T08:16:40Z</dcterms:modified>
</cp:coreProperties>
</file>