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  <p:sldId id="1027" r:id="rId3"/>
    <p:sldId id="1028" r:id="rId4"/>
    <p:sldId id="102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153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2024-09-30T11:46:47Z</dcterms:modified>
</cp:coreProperties>
</file>