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59" r:id="rId2"/>
    <p:sldId id="460" r:id="rId3"/>
    <p:sldId id="477" r:id="rId4"/>
    <p:sldId id="478" r:id="rId5"/>
    <p:sldId id="625" r:id="rId6"/>
    <p:sldId id="408" r:id="rId7"/>
    <p:sldId id="409" r:id="rId8"/>
    <p:sldId id="410" r:id="rId9"/>
    <p:sldId id="411" r:id="rId10"/>
    <p:sldId id="619" r:id="rId11"/>
    <p:sldId id="620" r:id="rId12"/>
    <p:sldId id="621" r:id="rId13"/>
    <p:sldId id="623" r:id="rId14"/>
    <p:sldId id="622" r:id="rId15"/>
    <p:sldId id="624" r:id="rId16"/>
    <p:sldId id="545" r:id="rId17"/>
    <p:sldId id="546" r:id="rId18"/>
    <p:sldId id="547" r:id="rId19"/>
    <p:sldId id="548" r:id="rId20"/>
    <p:sldId id="626" r:id="rId21"/>
    <p:sldId id="627" r:id="rId22"/>
    <p:sldId id="628" r:id="rId23"/>
    <p:sldId id="605" r:id="rId24"/>
    <p:sldId id="5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12-06-2022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Where Would I Be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7171115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Casey Brown | Hope Darst | Katelyn Marks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Fair Trade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Hope For The Best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Katelyn Marks Publishing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hand in every part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my whole life from the start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You, have always been with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matter where I was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found a way to show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You, have always been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There's never a season never a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am alone where You don't show Your face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Right here I remember how could I forget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faithfulness has never left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76602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Where would I be without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would I be without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amazed by all You've done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would I be without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would I be without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can't say thank You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994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All of the ways You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Pull me out of the grave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You, have always been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my life is the proof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can make anything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You, have always been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7140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you have done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89907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Friend Of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3991651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Israel Houghton | Michael </a:t>
            </a:r>
            <a:r>
              <a:rPr lang="en-GB" sz="1200" dirty="0" err="1">
                <a:solidFill>
                  <a:schemeClr val="bg1"/>
                </a:solidFill>
              </a:rPr>
              <a:t>Gungor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Lord/Then Sings my Soul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25266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Laurie Klein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1978, 1980 House Of Mercy Music (Admin. by Brentwood-Benson Music Publishing, Inc.)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14181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Stuart Wesley Keene Hine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Copyright 1949 and 1953 Stuart Hine Trust CIO Stuart K. Hine Trust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9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lift my voice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my soul rejoice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joy my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what You hear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May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sound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Your 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06694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great Thou art how great Thou 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great Thou art how great Thou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60134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Who am I that You are mindful of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You hear me when I call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Is it true that You are thinking of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How You love me it's amazing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(It’s amazing it’s amazing)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 calls (You call) me friend</a:t>
            </a:r>
          </a:p>
          <a:p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God Almighty Lord of Glory</a:t>
            </a:r>
          </a:p>
          <a:p>
            <a:r>
              <a:rPr lang="en-GB" sz="4200" dirty="0">
                <a:solidFill>
                  <a:schemeClr val="bg1"/>
                </a:solidFill>
              </a:rPr>
              <a:t>You have called me friend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79377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Glory</a:t>
            </a:r>
          </a:p>
          <a:p>
            <a:br>
              <a:rPr lang="en-GB" sz="1200" dirty="0"/>
            </a:br>
            <a:r>
              <a:rPr lang="en-GB" sz="1200" dirty="0"/>
              <a:t>CCLI Song # 97414</a:t>
            </a:r>
          </a:p>
          <a:p>
            <a:endParaRPr lang="en-GB" sz="1200" dirty="0"/>
          </a:p>
          <a:p>
            <a:r>
              <a:rPr lang="en-GB" sz="1200" dirty="0"/>
              <a:t>Danny Daniels</a:t>
            </a:r>
          </a:p>
          <a:p>
            <a:endParaRPr lang="en-GB" sz="1200" dirty="0"/>
          </a:p>
          <a:p>
            <a:r>
              <a:rPr lang="en-GB" sz="1200" dirty="0"/>
              <a:t>© 1987 Mercy / Vineyard Publishing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Glory, glory in the highest</a:t>
            </a:r>
          </a:p>
          <a:p>
            <a:r>
              <a:rPr lang="en-GB" sz="4900" dirty="0">
                <a:solidFill>
                  <a:schemeClr val="bg1"/>
                </a:solidFill>
              </a:rPr>
              <a:t>Glory, to the Almighty</a:t>
            </a:r>
          </a:p>
          <a:p>
            <a:r>
              <a:rPr lang="en-GB" sz="4900" dirty="0">
                <a:solidFill>
                  <a:schemeClr val="bg1"/>
                </a:solidFill>
              </a:rPr>
              <a:t>Glory to the Lamb of God</a:t>
            </a:r>
          </a:p>
          <a:p>
            <a:r>
              <a:rPr lang="en-GB" sz="4900" dirty="0">
                <a:solidFill>
                  <a:schemeClr val="bg1"/>
                </a:solidFill>
              </a:rPr>
              <a:t>Glory to the Living Word</a:t>
            </a:r>
          </a:p>
          <a:p>
            <a:r>
              <a:rPr lang="en-GB" sz="4900" dirty="0">
                <a:solidFill>
                  <a:schemeClr val="bg1"/>
                </a:solidFill>
              </a:rPr>
              <a:t>Glory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Honour, honour in the highest</a:t>
            </a:r>
          </a:p>
          <a:p>
            <a:r>
              <a:rPr lang="en-GB" sz="5000" dirty="0">
                <a:solidFill>
                  <a:schemeClr val="bg1"/>
                </a:solidFill>
              </a:rPr>
              <a:t>Honour, to the Almighty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Honour to the Lamb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Honour to the Living Word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give honour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give glory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Glory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Glory to the Lamb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glory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Glory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glory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Glory to the Lamb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glory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948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168</cp:revision>
  <dcterms:created xsi:type="dcterms:W3CDTF">2019-09-23T12:06:27Z</dcterms:created>
  <dcterms:modified xsi:type="dcterms:W3CDTF">2022-06-06T11:32:10Z</dcterms:modified>
</cp:coreProperties>
</file>