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65" r:id="rId6"/>
    <p:sldId id="466" r:id="rId7"/>
    <p:sldId id="467" r:id="rId8"/>
    <p:sldId id="474" r:id="rId9"/>
    <p:sldId id="481" r:id="rId10"/>
    <p:sldId id="483" r:id="rId11"/>
    <p:sldId id="484" r:id="rId12"/>
    <p:sldId id="408" r:id="rId13"/>
    <p:sldId id="409" r:id="rId14"/>
    <p:sldId id="410" r:id="rId15"/>
    <p:sldId id="411" r:id="rId16"/>
    <p:sldId id="480" r:id="rId17"/>
    <p:sldId id="482" r:id="rId18"/>
    <p:sldId id="461" r:id="rId19"/>
    <p:sldId id="462" r:id="rId20"/>
    <p:sldId id="463" r:id="rId21"/>
    <p:sldId id="464" r:id="rId22"/>
    <p:sldId id="515" r:id="rId23"/>
    <p:sldId id="516" r:id="rId24"/>
    <p:sldId id="517" r:id="rId25"/>
    <p:sldId id="453" r:id="rId26"/>
    <p:sldId id="447" r:id="rId27"/>
    <p:sldId id="448" r:id="rId28"/>
    <p:sldId id="485" r:id="rId29"/>
    <p:sldId id="511" r:id="rId30"/>
    <p:sldId id="512" r:id="rId31"/>
    <p:sldId id="513" r:id="rId32"/>
    <p:sldId id="514" r:id="rId33"/>
    <p:sldId id="501" r:id="rId34"/>
    <p:sldId id="518" r:id="rId35"/>
    <p:sldId id="519" r:id="rId36"/>
    <p:sldId id="520" r:id="rId37"/>
    <p:sldId id="52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5-12-2021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Am Fearfully And Wonderfully Made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1088972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Jim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4624"/>
            <a:ext cx="8640960" cy="6624736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who put the stars in place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knows them all by name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Has made me fearfully and wonderfully made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From the top of my head to the tip of my toes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Lord my name He knows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1432</Words>
  <Application>Microsoft Office PowerPoint</Application>
  <PresentationFormat>On-screen Show (4:3)</PresentationFormat>
  <Paragraphs>258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87</cp:revision>
  <dcterms:created xsi:type="dcterms:W3CDTF">2019-09-23T12:06:27Z</dcterms:created>
  <dcterms:modified xsi:type="dcterms:W3CDTF">2021-12-04T15:19:05Z</dcterms:modified>
</cp:coreProperties>
</file>