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4" r:id="rId6"/>
    <p:sldId id="523" r:id="rId7"/>
    <p:sldId id="52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Consuming Fire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3818569</a:t>
            </a: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2002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must be more than this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breath of God come breathe within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must be more than this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Spirit of God we wait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Fill us anew we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Fill us anew we pray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Consuming fire fan into flame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passion for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Spirit of God would You fall in this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have Your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have Your way with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Come like a rushing wind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 us with power from on high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set the captives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Leave us abandoned to Your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let Your glory fall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let Your glory 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DE15E-F6E3-6AEE-DBE0-A7BA636D6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323BC1-EC5B-5953-7D94-A20908EFA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Consuming fire fan into flame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passion for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Spirit of God would You fall in this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have Your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have Your way with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B9F596-5A1F-4E2A-B13F-0BAEF32A3F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87321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Stir it up in our hearts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Stir it up in our hearts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Stir it up in our hearts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passion for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CB8CB-C2D1-E1BD-30DE-470483A18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702DC1-A696-AD1C-62C2-2AE7989BB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Consuming fire fan into flame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passion for Your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Spirit of God would You fall in this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have Your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have Your way with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B6C66F-76DE-FA01-9893-D27C62D110A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12014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779</TotalTime>
  <Words>229</Words>
  <Application>Microsoft Office PowerPoint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2025-02-23T17:04:27Z</dcterms:modified>
</cp:coreProperties>
</file>