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3" r:id="rId3"/>
    <p:sldId id="52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97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Set A Fire</a:t>
            </a:r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5911299</a:t>
            </a:r>
          </a:p>
          <a:p>
            <a:r>
              <a:rPr lang="en-GB" sz="1200" dirty="0">
                <a:solidFill>
                  <a:schemeClr val="bg1"/>
                </a:solidFill>
              </a:rPr>
              <a:t>Will Reagan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2010 United Pursuit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No place I would rather be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 place I would rather be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 place I would rather be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Than here in Your love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Here in Your love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6147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CB8CB-C2D1-E1BD-30DE-470483A18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E702DC1-A696-AD1C-62C2-2AE7989BB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Set </a:t>
            </a:r>
            <a:r>
              <a:rPr lang="en-GB" sz="4000" dirty="0">
                <a:solidFill>
                  <a:schemeClr val="bg1"/>
                </a:solidFill>
              </a:rPr>
              <a:t>a fire down in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I can't contain and I can't control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want more of You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want more of You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6C66F-76DE-FA01-9893-D27C62D110A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312014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103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77</cp:revision>
  <dcterms:created xsi:type="dcterms:W3CDTF">2019-09-23T12:06:27Z</dcterms:created>
  <dcterms:modified xsi:type="dcterms:W3CDTF">2025-02-23T17:08:58Z</dcterms:modified>
</cp:coreProperties>
</file>