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56" r:id="rId2"/>
    <p:sldId id="657" r:id="rId3"/>
    <p:sldId id="658" r:id="rId4"/>
    <p:sldId id="659" r:id="rId5"/>
    <p:sldId id="660" r:id="rId6"/>
    <p:sldId id="6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0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09/07/2024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Thou 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14181</a:t>
            </a:r>
          </a:p>
          <a:p>
            <a:r>
              <a:rPr lang="en-GB" sz="1200" dirty="0">
                <a:solidFill>
                  <a:schemeClr val="bg1"/>
                </a:solidFill>
              </a:rPr>
              <a:t>Stuart Wesley Keene Hine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Copyright 1949 and 1953 Stuart Hine Trust CIO Stuart K. Hine Trust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Lord my God when I in awesome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Consider all the works Thy hand hath made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see the stars I hear the mighty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Thy </a:t>
            </a:r>
            <a:r>
              <a:rPr lang="en-GB" sz="3600" dirty="0" err="1">
                <a:solidFill>
                  <a:schemeClr val="bg1"/>
                </a:solidFill>
              </a:rPr>
              <a:t>pow'r</a:t>
            </a:r>
            <a:r>
              <a:rPr lang="en-GB" sz="3600" dirty="0">
                <a:solidFill>
                  <a:schemeClr val="bg1"/>
                </a:solidFill>
              </a:rPr>
              <a:t> throughout the universe displayed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Thou art how great Thou 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sings my soul my Saviour God to Thee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Thou art how great Thou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4464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through the woods and forest glades I wander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 the birds sing sweetly in the trees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I look down from lofty mountain grandeur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hear the brook and feel the gentle breeze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53805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when I think that God His Son not sparing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Sent Him to die I scarce can take it 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on the Cross my burden gladly bearing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bled and died to take away my sin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3236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Christ shall come with shout of acclamation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take me home what joy shall fill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shall I bow in humble adoration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there proclaim my God how great Thou 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57537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7369</TotalTime>
  <Words>237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2024-07-09T08:31:34Z</dcterms:modified>
</cp:coreProperties>
</file>