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18" r:id="rId2"/>
    <p:sldId id="522" r:id="rId3"/>
    <p:sldId id="520" r:id="rId4"/>
    <p:sldId id="523" r:id="rId5"/>
    <p:sldId id="526" r:id="rId6"/>
    <p:sldId id="524" r:id="rId7"/>
    <p:sldId id="52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97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11/11/2024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None But Jesus</a:t>
            </a:r>
            <a:br>
              <a:rPr lang="en-GB" sz="1200" dirty="0">
                <a:solidFill>
                  <a:schemeClr val="bg1"/>
                </a:solidFill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4726186</a:t>
            </a:r>
          </a:p>
          <a:p>
            <a:r>
              <a:rPr lang="en-GB" sz="1200" dirty="0">
                <a:solidFill>
                  <a:schemeClr val="bg1"/>
                </a:solidFill>
              </a:rPr>
              <a:t>Brooke Ligertwood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2005 Hillsong Music Publishing Australia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940382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Verse 1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the quiet in the stillness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know that You are God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the secret of Your presence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know there I am restored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When You call I won't refuse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Each new day again I'll choose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3281651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Chorus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There is no one else for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None but Jesus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Crucified to set me free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Now I live to bring Him praise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2175635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6DA91F-B340-A3C4-9444-4C5925D34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00F4A06-107A-A050-7A0B-4569A40E9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Verse 2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the chaos in confusion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know You're sovereign still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the moment of my weakness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give me grace to do Your will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When You call I won't delay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This my song through all my days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34B4C4-FC62-30CF-1125-36CC65887816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1169692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A783A-8630-C631-8337-18690B653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65D5B10-253E-B421-DA4B-84FA2D14C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Chorus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There is no one else for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None but Jesus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Crucified to set me free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Now I live to bring Him praise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425C00-65A5-9643-D7DA-53D0A663FFAA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1211512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49E076-247F-7881-25C0-CB84AD701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8E4CC58-D79B-60C1-15F2-96D37C1E2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Bridge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my delight is in You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of my hope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of my strength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my delight is in You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Forevermore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3733D4-D9C9-023B-D4EF-E1A509C9A696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1720731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3136A-8758-F4CD-35F6-86ABF537B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8A53857-0FA8-B5FD-4175-5A4B1F055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Chorus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There is no one else for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None but Jesus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Crucified to set me free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Now I live to bring Him praise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E1FD53-164F-C796-1E29-A1C7B1F5B9B9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493422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219</Words>
  <Application>Microsoft Office PowerPoint</Application>
  <PresentationFormat>On-screen Show (4:3)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80</cp:revision>
  <dcterms:created xsi:type="dcterms:W3CDTF">2019-09-23T12:06:27Z</dcterms:created>
  <dcterms:modified xsi:type="dcterms:W3CDTF">2024-11-11T13:22:55Z</dcterms:modified>
</cp:coreProperties>
</file>