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70" r:id="rId2"/>
    <p:sldId id="1071" r:id="rId3"/>
    <p:sldId id="1072" r:id="rId4"/>
    <p:sldId id="488" r:id="rId5"/>
    <p:sldId id="4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-1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Endless Praise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7183423</a:t>
            </a:r>
          </a:p>
          <a:p>
            <a:r>
              <a:rPr lang="en-GB" sz="1200" dirty="0">
                <a:solidFill>
                  <a:schemeClr val="bg1"/>
                </a:solidFill>
              </a:rPr>
              <a:t>Charity Gayle | Crystal Yates | David Gentiles | Ryan Kennedy | Steven </a:t>
            </a:r>
            <a:r>
              <a:rPr lang="en-GB" sz="1200" dirty="0" err="1">
                <a:solidFill>
                  <a:schemeClr val="bg1"/>
                </a:solidFill>
              </a:rPr>
              <a:t>Musso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Awaken Love Music; </a:t>
            </a:r>
            <a:r>
              <a:rPr lang="en-GB" sz="1200" dirty="0" err="1">
                <a:solidFill>
                  <a:schemeClr val="bg1"/>
                </a:solidFill>
              </a:rPr>
              <a:t>ComissionMusic</a:t>
            </a:r>
            <a:r>
              <a:rPr lang="en-GB" sz="1200" dirty="0">
                <a:solidFill>
                  <a:schemeClr val="bg1"/>
                </a:solidFill>
              </a:rPr>
              <a:t>; Come Up Kings Publishing; Gather House Music; Steven </a:t>
            </a:r>
            <a:r>
              <a:rPr lang="en-GB" sz="1200" dirty="0" err="1">
                <a:solidFill>
                  <a:schemeClr val="bg1"/>
                </a:solidFill>
              </a:rPr>
              <a:t>Musso</a:t>
            </a:r>
            <a:r>
              <a:rPr lang="en-GB" sz="1200" dirty="0">
                <a:solidFill>
                  <a:schemeClr val="bg1"/>
                </a:solidFill>
              </a:rPr>
              <a:t>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can’t wait for eternity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 the song they're already singing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Just to bow down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See Your face I’ll cry out because You’re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holy</a:t>
            </a:r>
            <a:r>
              <a:rPr lang="en-GB" sz="3600" dirty="0">
                <a:solidFill>
                  <a:schemeClr val="bg1"/>
                </a:solidFill>
              </a:rPr>
              <a:t>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87724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87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Jesus, King of Kings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Jesus, Majesty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03117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Standing with those who have heard well done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Proclaiming forever that You’re the One who’s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Faithful </a:t>
            </a:r>
            <a:r>
              <a:rPr lang="en-GB" sz="3600" dirty="0" err="1">
                <a:solidFill>
                  <a:schemeClr val="bg1"/>
                </a:solidFill>
              </a:rPr>
              <a:t>faithful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faithful</a:t>
            </a:r>
            <a:r>
              <a:rPr lang="en-GB" sz="3600" dirty="0">
                <a:solidFill>
                  <a:schemeClr val="bg1"/>
                </a:solidFill>
              </a:rPr>
              <a:t>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can we give You but endless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heavens roar as we shout Your name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You are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Worthy </a:t>
            </a:r>
            <a:r>
              <a:rPr lang="en-GB" sz="4400" dirty="0" err="1">
                <a:solidFill>
                  <a:schemeClr val="bg1"/>
                </a:solidFill>
              </a:rPr>
              <a:t>worthy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worthy</a:t>
            </a:r>
            <a:r>
              <a:rPr lang="en-GB" sz="44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Another glimpse of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sing once 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</a:t>
            </a:r>
            <a:r>
              <a:rPr lang="en-GB" sz="4400" dirty="0" err="1">
                <a:solidFill>
                  <a:schemeClr val="bg1"/>
                </a:solidFill>
              </a:rPr>
              <a:t>worthy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worthy</a:t>
            </a:r>
            <a:r>
              <a:rPr lang="en-GB" sz="44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Forever (forever)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180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2023-11-13T09:58:36Z</dcterms:modified>
</cp:coreProperties>
</file>