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18" r:id="rId2"/>
    <p:sldId id="519" r:id="rId3"/>
    <p:sldId id="520" r:id="rId4"/>
    <p:sldId id="521" r:id="rId5"/>
    <p:sldId id="522" r:id="rId6"/>
    <p:sldId id="52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2" d="100"/>
          <a:sy n="92" d="100"/>
        </p:scale>
        <p:origin x="181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Mourning Into Dancing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836046</a:t>
            </a:r>
          </a:p>
          <a:p>
            <a:r>
              <a:rPr lang="en-GB" sz="1200" dirty="0">
                <a:solidFill>
                  <a:schemeClr val="bg1"/>
                </a:solidFill>
              </a:rPr>
              <a:t>Tommy Walker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1992 Integrity's Praise!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He's turned my mourning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Into dancing again He's lifted my sorrows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can't stay silent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must sing for His joy has come (woah)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Where there once was only hurt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gave His healing hand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there once was only pain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brought comfort like a friend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feel the sweetness of His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Piercing my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see the bright and morning sun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it ushers in His joyful gladness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6509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You've turned my mourning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Into dancing again You've lifted my sorrows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can't stay silent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must sing for Your joy has come (whoa)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87859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Where there once was only hurt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gave Your healing hand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there once was only pain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brought comfort like a friend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feel the sweetness of Your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Piercing my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see the bright and morning sun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it ushers in Your joyful gladness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2306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Your anger lasts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 a moment in time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But Your </a:t>
            </a:r>
            <a:r>
              <a:rPr lang="en-GB" sz="5400" dirty="0" err="1">
                <a:solidFill>
                  <a:schemeClr val="bg1"/>
                </a:solidFill>
              </a:rPr>
              <a:t>favor</a:t>
            </a:r>
            <a:r>
              <a:rPr lang="en-GB" sz="5400" dirty="0">
                <a:solidFill>
                  <a:schemeClr val="bg1"/>
                </a:solidFill>
              </a:rPr>
              <a:t> is here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will be on me for all my lifetime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49137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7364</TotalTime>
  <Words>215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2023-11-13T10:20:02Z</dcterms:modified>
</cp:coreProperties>
</file>