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83" r:id="rId2"/>
    <p:sldId id="385" r:id="rId3"/>
    <p:sldId id="395" r:id="rId4"/>
    <p:sldId id="625" r:id="rId5"/>
    <p:sldId id="622" r:id="rId6"/>
    <p:sldId id="624" r:id="rId7"/>
    <p:sldId id="523" r:id="rId8"/>
    <p:sldId id="52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3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A6639-BB03-486A-8278-8F06CC171812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5941B-31FF-42DB-A0BB-2C5E0F3C9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67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raise a hallelujah in the presence of my enemies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louder than the unbelief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my weapon is a melody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Heaven comes to fight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I’m </a:t>
            </a:r>
            <a:r>
              <a:rPr lang="en-GB" sz="5400" dirty="0" err="1">
                <a:solidFill>
                  <a:schemeClr val="bg1"/>
                </a:solidFill>
              </a:rPr>
              <a:t>gonna</a:t>
            </a:r>
            <a:r>
              <a:rPr lang="en-GB" sz="5400" dirty="0">
                <a:solidFill>
                  <a:schemeClr val="bg1"/>
                </a:solidFill>
              </a:rPr>
              <a:t> sing in the middle of the storm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Louder and louder you’re </a:t>
            </a:r>
            <a:r>
              <a:rPr lang="en-GB" sz="5400" dirty="0" err="1">
                <a:solidFill>
                  <a:schemeClr val="bg1"/>
                </a:solidFill>
              </a:rPr>
              <a:t>gonna</a:t>
            </a:r>
            <a:r>
              <a:rPr lang="en-GB" sz="5400" dirty="0">
                <a:solidFill>
                  <a:schemeClr val="bg1"/>
                </a:solidFill>
              </a:rPr>
              <a:t> hear my praises roar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Up from the ashes hope will arise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Death is defeated the King is alive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raise a hallelujah with everything inside of me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I will watch the darkness flee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in the middle of the mystery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fear you lost your hold on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I’m </a:t>
            </a:r>
            <a:r>
              <a:rPr lang="en-GB" sz="5400" dirty="0" err="1">
                <a:solidFill>
                  <a:schemeClr val="bg1"/>
                </a:solidFill>
              </a:rPr>
              <a:t>gonna</a:t>
            </a:r>
            <a:r>
              <a:rPr lang="en-GB" sz="5400" dirty="0">
                <a:solidFill>
                  <a:schemeClr val="bg1"/>
                </a:solidFill>
              </a:rPr>
              <a:t> sing in the middle of the storm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Louder and louder you’re </a:t>
            </a:r>
            <a:r>
              <a:rPr lang="en-GB" sz="5400" dirty="0" err="1">
                <a:solidFill>
                  <a:schemeClr val="bg1"/>
                </a:solidFill>
              </a:rPr>
              <a:t>gonna</a:t>
            </a:r>
            <a:r>
              <a:rPr lang="en-GB" sz="5400" dirty="0">
                <a:solidFill>
                  <a:schemeClr val="bg1"/>
                </a:solidFill>
              </a:rPr>
              <a:t> hear my praises roar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Up from the ashes hope will arise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Death is defeated the King is alive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57902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how I fight my battles (3X)</a:t>
            </a:r>
          </a:p>
          <a:p>
            <a:r>
              <a:rPr lang="en-GB" sz="3600" dirty="0">
                <a:solidFill>
                  <a:schemeClr val="bg1"/>
                </a:solidFill>
              </a:rPr>
              <a:t>(This is how)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how I fight my battles (3X)</a:t>
            </a:r>
          </a:p>
          <a:p>
            <a:r>
              <a:rPr lang="en-GB" sz="3600" dirty="0">
                <a:solidFill>
                  <a:schemeClr val="bg1"/>
                </a:solidFill>
              </a:rPr>
              <a:t>(This is how)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187174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It may look like I'm surrounded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I'm surrounded by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 may look like I'm surrounded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I'm surrounded by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65531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(An) Almighty Fortress You go before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Nothing can stand against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power of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shine in the shadows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win every battle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Nothing can stand against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power of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368964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So when I fight I'll fight on my knees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my hands lifted high</a:t>
            </a:r>
          </a:p>
          <a:p>
            <a:r>
              <a:rPr lang="en-GB" sz="4000" dirty="0">
                <a:solidFill>
                  <a:schemeClr val="bg1"/>
                </a:solidFill>
              </a:rPr>
              <a:t>O God the battle belongs to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every fear I lay at Your feet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I'll sing through the night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O God the battle belongs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70776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290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85</cp:revision>
  <dcterms:created xsi:type="dcterms:W3CDTF">2019-09-23T12:06:27Z</dcterms:created>
  <dcterms:modified xsi:type="dcterms:W3CDTF">2023-11-08T13:19:53Z</dcterms:modified>
</cp:coreProperties>
</file>