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85" r:id="rId2"/>
    <p:sldId id="1086" r:id="rId3"/>
    <p:sldId id="1087" r:id="rId4"/>
    <p:sldId id="1088" r:id="rId5"/>
    <p:sldId id="1091" r:id="rId6"/>
    <p:sldId id="1089" r:id="rId7"/>
    <p:sldId id="10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7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Who You Say I am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7102401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Ben Fielding | Reuben Morgan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Who am I that the highest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Would welcome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was lost but He brought me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His love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His love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Who the Son sets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is free indeed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1170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Free at last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has ransomed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grace runs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While I was a slave to sin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died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He died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7900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C0959-8BA8-CC43-70F2-0CE21876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BB7583-DD6F-F907-F2E9-CCBE9E348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the Son sets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is free indeed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a child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I am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04694-B085-E36B-0A45-6DA8D52D7EF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53184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my Father's house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There's a place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a child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89930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F8C9E-1E16-2D97-4B35-0BBC09BD3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BAD27E-7BAD-B761-C6A8-1B36421D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am chosen not forsaken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who You say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for me not against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who You say I 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36764-58F0-83A5-A4C3-F61AC23C64B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00557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7377</TotalTime>
  <Words>184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388</cp:revision>
  <dcterms:created xsi:type="dcterms:W3CDTF">2019-09-23T12:06:27Z</dcterms:created>
  <dcterms:modified xsi:type="dcterms:W3CDTF">2024-02-24T05:42:50Z</dcterms:modified>
</cp:coreProperties>
</file>