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2" r:id="rId3"/>
    <p:sldId id="520" r:id="rId4"/>
    <p:sldId id="5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Come Now </a:t>
            </a:r>
            <a:r>
              <a:rPr lang="en-GB" sz="4400" dirty="0">
                <a:solidFill>
                  <a:srgbClr val="00A3E0"/>
                </a:solidFill>
                <a:latin typeface="akagi_probook"/>
              </a:rPr>
              <a:t>Is the Time To Worship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2430948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Doerksen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1998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Come now is the time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now is the time to give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just as you are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just as you are before your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63466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One day every tongue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confess You are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One day every knee will bow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Still the greatest treasure remains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those who gladly choose You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Willingly we choose to surrender our lives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Willingly our knees will bow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all our heart soul mind and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gladly choose You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8984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2023-03-15T18:16:56Z</dcterms:modified>
</cp:coreProperties>
</file>