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59" r:id="rId2"/>
    <p:sldId id="714" r:id="rId3"/>
    <p:sldId id="715" r:id="rId4"/>
    <p:sldId id="716" r:id="rId5"/>
    <p:sldId id="717" r:id="rId6"/>
    <p:sldId id="518" r:id="rId7"/>
    <p:sldId id="520" r:id="rId8"/>
    <p:sldId id="521" r:id="rId9"/>
    <p:sldId id="522" r:id="rId10"/>
    <p:sldId id="656" r:id="rId11"/>
    <p:sldId id="657" r:id="rId12"/>
    <p:sldId id="661" r:id="rId13"/>
    <p:sldId id="658" r:id="rId14"/>
    <p:sldId id="659" r:id="rId15"/>
    <p:sldId id="660" r:id="rId16"/>
    <p:sldId id="71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5" autoAdjust="0"/>
    <p:restoredTop sz="82272" autoAdjust="0"/>
  </p:normalViewPr>
  <p:slideViewPr>
    <p:cSldViewPr>
      <p:cViewPr varScale="1">
        <p:scale>
          <a:sx n="88" d="100"/>
          <a:sy n="88" d="100"/>
        </p:scale>
        <p:origin x="20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>
                <a:solidFill>
                  <a:schemeClr val="bg1"/>
                </a:solidFill>
              </a:rPr>
              <a:t>Hoo Are 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15-03-2023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Firm Foundation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(He Won't)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7188203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Austin Davis | Chandler Moore | Cody Carnes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2021 For Humans Publishing (Admin by Essential Music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Maverick City Publishing (Admin by Essential Music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TBCO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Writer's Roof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A.L.K.D. Music (Admin. by Watershed Music Group (Admin. by Capitol CMG Publishing))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141057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Christ is my firm foundation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rock on which I stand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everything around me is shaken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I've never been more glad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I put my faith in Jesus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He's never let me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faithful through generations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why would He fail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477359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won’t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79372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I've still got joy in chaos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I've got peace that makes no sense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I won't be going under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not held by my own strength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I've built my life on 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never let me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faithful in every season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why would He fail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97533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won’t</a:t>
            </a: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He won't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 fail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41466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Rain came and wind blew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house was built on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safe with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going to make it through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141125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I'm going to make it through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‘Cause</a:t>
            </a:r>
            <a:r>
              <a:rPr lang="en-GB" sz="4000" dirty="0">
                <a:solidFill>
                  <a:schemeClr val="bg1"/>
                </a:solidFill>
              </a:rPr>
              <a:t> I’m standing strong on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I’m going to make it through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‘Cause</a:t>
            </a:r>
            <a:r>
              <a:rPr lang="en-GB" sz="4000" dirty="0">
                <a:solidFill>
                  <a:schemeClr val="bg1"/>
                </a:solidFill>
              </a:rPr>
              <a:t> my house is built on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99000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Come Now </a:t>
            </a:r>
            <a:r>
              <a:rPr lang="en-GB" sz="4400" dirty="0">
                <a:solidFill>
                  <a:srgbClr val="00A3E0"/>
                </a:solidFill>
                <a:latin typeface="akagi_probook"/>
              </a:rPr>
              <a:t>Is the Time To Worship</a:t>
            </a:r>
            <a:endParaRPr lang="en-GB" sz="44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2430948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Brian Doerksen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1998 Vineyard Songs (UK/Eire)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24600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Come now is the time to worship</a:t>
            </a:r>
          </a:p>
          <a:p>
            <a:r>
              <a:rPr lang="en-GB" sz="4000" dirty="0">
                <a:solidFill>
                  <a:schemeClr val="bg1"/>
                </a:solidFill>
              </a:rPr>
              <a:t>Come now is the time to give your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Come just as you are to worship</a:t>
            </a:r>
          </a:p>
          <a:p>
            <a:r>
              <a:rPr lang="en-GB" sz="4000" dirty="0">
                <a:solidFill>
                  <a:schemeClr val="bg1"/>
                </a:solidFill>
              </a:rPr>
              <a:t>Come just as you are before your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Come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63466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One day every tongue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Will confess You are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One day every knee will bow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Still the greatest treasure remains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those who gladly choose You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73512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Willingly we choose to surrender our lives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Willingly our knees will bow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all our heart soul mind and strength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gladly choose You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18984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Open The Eyes of My Heart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2298355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Paul </a:t>
            </a:r>
            <a:r>
              <a:rPr lang="en-GB" sz="1200" dirty="0" err="1">
                <a:solidFill>
                  <a:schemeClr val="bg1"/>
                </a:solidFill>
              </a:rPr>
              <a:t>Baloche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1997 Integrity's Hosanna!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Open the eyes of my heart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Open the eyes of my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want to see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want to see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To see You high and lifted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Shining in the light of Your glory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Pour out Your power and love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we sing 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4479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I want to see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9618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4088</TotalTime>
  <Words>560</Words>
  <Application>Microsoft Office PowerPoint</Application>
  <PresentationFormat>On-screen Show (4:3)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280</cp:revision>
  <dcterms:created xsi:type="dcterms:W3CDTF">2019-09-23T12:06:27Z</dcterms:created>
  <dcterms:modified xsi:type="dcterms:W3CDTF">2023-03-15T18:18:50Z</dcterms:modified>
</cp:coreProperties>
</file>