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950" r:id="rId2"/>
    <p:sldId id="1236" r:id="rId3"/>
    <p:sldId id="1249" r:id="rId4"/>
    <p:sldId id="1250" r:id="rId5"/>
    <p:sldId id="1251" r:id="rId6"/>
    <p:sldId id="1252" r:id="rId7"/>
    <p:sldId id="1253" r:id="rId8"/>
    <p:sldId id="1254" r:id="rId9"/>
    <p:sldId id="1255" r:id="rId10"/>
    <p:sldId id="1215" r:id="rId11"/>
    <p:sldId id="1216" r:id="rId12"/>
    <p:sldId id="1217" r:id="rId13"/>
    <p:sldId id="1218" r:id="rId14"/>
    <p:sldId id="1235" r:id="rId15"/>
    <p:sldId id="518" r:id="rId16"/>
    <p:sldId id="520" r:id="rId17"/>
    <p:sldId id="521" r:id="rId18"/>
    <p:sldId id="522" r:id="rId19"/>
    <p:sldId id="838" r:id="rId20"/>
    <p:sldId id="840" r:id="rId21"/>
    <p:sldId id="524" r:id="rId22"/>
    <p:sldId id="841" r:id="rId23"/>
    <p:sldId id="842" r:id="rId24"/>
    <p:sldId id="843" r:id="rId25"/>
    <p:sldId id="525" r:id="rId26"/>
    <p:sldId id="1233" r:id="rId27"/>
    <p:sldId id="1237" r:id="rId28"/>
    <p:sldId id="1238" r:id="rId29"/>
    <p:sldId id="1239" r:id="rId30"/>
    <p:sldId id="1240" r:id="rId31"/>
    <p:sldId id="523" r:id="rId32"/>
    <p:sldId id="1241" r:id="rId33"/>
    <p:sldId id="1242" r:id="rId34"/>
    <p:sldId id="1243" r:id="rId35"/>
    <p:sldId id="1244" r:id="rId36"/>
    <p:sldId id="1245" r:id="rId37"/>
    <p:sldId id="1246" r:id="rId38"/>
    <p:sldId id="1258" r:id="rId39"/>
    <p:sldId id="1257" r:id="rId40"/>
    <p:sldId id="954" r:id="rId41"/>
    <p:sldId id="1171" r:id="rId42"/>
    <p:sldId id="1214" r:id="rId43"/>
    <p:sldId id="1122" r:id="rId44"/>
    <p:sldId id="1247" r:id="rId45"/>
    <p:sldId id="1248" r:id="rId46"/>
    <p:sldId id="946" r:id="rId4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 Service" id="{1F80873B-EF87-4756-A9D6-A147B579BB11}">
          <p14:sldIdLst>
            <p14:sldId id="950"/>
            <p14:sldId id="1236"/>
            <p14:sldId id="1249"/>
            <p14:sldId id="1250"/>
            <p14:sldId id="1251"/>
            <p14:sldId id="1252"/>
            <p14:sldId id="1253"/>
            <p14:sldId id="1254"/>
            <p14:sldId id="1255"/>
            <p14:sldId id="1215"/>
            <p14:sldId id="1216"/>
            <p14:sldId id="1217"/>
            <p14:sldId id="1218"/>
            <p14:sldId id="1235"/>
            <p14:sldId id="518"/>
            <p14:sldId id="520"/>
            <p14:sldId id="521"/>
            <p14:sldId id="522"/>
            <p14:sldId id="838"/>
            <p14:sldId id="840"/>
            <p14:sldId id="524"/>
            <p14:sldId id="841"/>
            <p14:sldId id="842"/>
            <p14:sldId id="843"/>
            <p14:sldId id="525"/>
            <p14:sldId id="1233"/>
            <p14:sldId id="1237"/>
            <p14:sldId id="1238"/>
            <p14:sldId id="1239"/>
            <p14:sldId id="1240"/>
            <p14:sldId id="523"/>
            <p14:sldId id="1241"/>
            <p14:sldId id="1242"/>
            <p14:sldId id="1243"/>
            <p14:sldId id="1244"/>
            <p14:sldId id="1245"/>
            <p14:sldId id="1246"/>
            <p14:sldId id="1258"/>
            <p14:sldId id="1257"/>
            <p14:sldId id="954"/>
            <p14:sldId id="1171"/>
            <p14:sldId id="1214"/>
            <p14:sldId id="1122"/>
            <p14:sldId id="1247"/>
            <p14:sldId id="1248"/>
            <p14:sldId id="94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E6A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36" autoAdjust="0"/>
    <p:restoredTop sz="82242" autoAdjust="0"/>
  </p:normalViewPr>
  <p:slideViewPr>
    <p:cSldViewPr>
      <p:cViewPr varScale="1">
        <p:scale>
          <a:sx n="89" d="100"/>
          <a:sy n="89" d="100"/>
        </p:scale>
        <p:origin x="1470" y="9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EAEFC-A9C7-464E-BE3F-33D4DD72E122}" type="datetimeFigureOut">
              <a:rPr lang="en-GB" smtClean="0"/>
              <a:t>28/01/2025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9B61DE-1D46-4752-AF65-FA2C4EB0D1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148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9B61DE-1D46-4752-AF65-FA2C4EB0D1D0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6914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40BB6E-9F08-7E60-FCDA-8582E7FD59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9ABD8A3-2630-DD5A-F813-21A301AC6F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978D58-FC12-DDF8-9226-247283357F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CE62F9-F102-6296-826D-80DC7080DD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B61DE-1D46-4752-AF65-FA2C4EB0D1D0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4295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0636F7-BBE1-99D8-D85A-163CCD069E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90F76D2-D7BE-D036-9DCF-AB7494F48C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513309-6CA7-C7D8-1330-EB6D8C53AF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DB10AC-17F0-9DB9-5849-B55B99F470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B61DE-1D46-4752-AF65-FA2C4EB0D1D0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30708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377412-88BD-A166-E93D-A987CF6A86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3E83235-492B-0966-F154-00DF4409618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39311A1-669D-9444-2F04-E7A6B6C21D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D35448-A58C-A4A2-660C-9E1EF509A7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B61DE-1D46-4752-AF65-FA2C4EB0D1D0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6464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B61DE-1D46-4752-AF65-FA2C4EB0D1D0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90831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B61DE-1D46-4752-AF65-FA2C4EB0D1D0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94077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B61DE-1D46-4752-AF65-FA2C4EB0D1D0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02328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B61DE-1D46-4752-AF65-FA2C4EB0D1D0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21748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28/01/2025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28/01/2025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28/01/2025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28/01/2025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28/01/2025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28/01/2025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28/01/2025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28/01/2025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28/01/2025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28/01/2025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28/01/2025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436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28/01/2025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1FA438-06AA-FBAF-6598-C474F739A20A}"/>
              </a:ext>
            </a:extLst>
          </p:cNvPr>
          <p:cNvSpPr/>
          <p:nvPr userDrawn="1"/>
        </p:nvSpPr>
        <p:spPr>
          <a:xfrm>
            <a:off x="72008" y="5949280"/>
            <a:ext cx="899592" cy="773808"/>
          </a:xfrm>
          <a:prstGeom prst="rect">
            <a:avLst/>
          </a:prstGeom>
          <a:blipFill>
            <a:blip r:embed="rId1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5A119C8-FA69-A36C-A18F-B470565B9C0C}"/>
              </a:ext>
            </a:extLst>
          </p:cNvPr>
          <p:cNvCxnSpPr>
            <a:cxnSpLocks/>
          </p:cNvCxnSpPr>
          <p:nvPr userDrawn="1"/>
        </p:nvCxnSpPr>
        <p:spPr>
          <a:xfrm>
            <a:off x="971600" y="6237312"/>
            <a:ext cx="7715200" cy="0"/>
          </a:xfrm>
          <a:prstGeom prst="line">
            <a:avLst/>
          </a:prstGeom>
          <a:ln w="190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FB4C0C-9840-84EC-CAB9-6BA55788BC6D}"/>
              </a:ext>
            </a:extLst>
          </p:cNvPr>
          <p:cNvCxnSpPr>
            <a:cxnSpLocks/>
          </p:cNvCxnSpPr>
          <p:nvPr userDrawn="1"/>
        </p:nvCxnSpPr>
        <p:spPr>
          <a:xfrm>
            <a:off x="457200" y="764704"/>
            <a:ext cx="8229600" cy="0"/>
          </a:xfrm>
          <a:prstGeom prst="line">
            <a:avLst/>
          </a:prstGeom>
          <a:ln w="190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06D2A-5E68-F15C-89E4-2DBC4F4793A3}"/>
              </a:ext>
            </a:extLst>
          </p:cNvPr>
          <p:cNvSpPr txBox="1">
            <a:spLocks/>
          </p:cNvSpPr>
          <p:nvPr/>
        </p:nvSpPr>
        <p:spPr bwMode="auto">
          <a:xfrm>
            <a:off x="457200" y="836712"/>
            <a:ext cx="8229600" cy="489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0000" lnSpcReduction="10000"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9C6AC8B-4AF1-9B45-6683-F14ED4AE0E1F}"/>
              </a:ext>
            </a:extLst>
          </p:cNvPr>
          <p:cNvSpPr txBox="1">
            <a:spLocks/>
          </p:cNvSpPr>
          <p:nvPr/>
        </p:nvSpPr>
        <p:spPr bwMode="auto">
          <a:xfrm>
            <a:off x="435852" y="1484784"/>
            <a:ext cx="8229600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"/>
                <a:ea typeface="+mj-ea"/>
                <a:cs typeface="+mj-cs"/>
              </a:rPr>
              <a:t>Cornerstone City Church</a:t>
            </a:r>
            <a:b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"/>
                <a:ea typeface="+mj-ea"/>
                <a:cs typeface="+mj-cs"/>
              </a:rPr>
            </a:br>
            <a:r>
              <a:rPr kumimoji="0" lang="en-US" sz="4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"/>
                <a:ea typeface="+mj-ea"/>
                <a:cs typeface="+mj-cs"/>
              </a:rPr>
              <a:t>Peninsula Plus Community</a:t>
            </a:r>
            <a:b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"/>
                <a:ea typeface="+mj-ea"/>
                <a:cs typeface="+mj-cs"/>
              </a:rPr>
            </a:br>
            <a:br>
              <a:rPr kumimoji="0" 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"/>
                <a:ea typeface="+mj-ea"/>
                <a:cs typeface="+mj-cs"/>
              </a:rPr>
            </a:b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"/>
                <a:ea typeface="+mj-ea"/>
                <a:cs typeface="+mj-cs"/>
              </a:rPr>
              <a:t>Hoo Are Ya</a:t>
            </a:r>
            <a:b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Rockwell"/>
                <a:ea typeface="+mj-ea"/>
                <a:cs typeface="+mj-cs"/>
              </a:rPr>
            </a:b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2400" dirty="0">
                <a:solidFill>
                  <a:schemeClr val="bg1"/>
                </a:solidFill>
              </a:rPr>
              <a:t>2</a:t>
            </a:r>
            <a:r>
              <a:rPr lang="en-US" sz="2400" baseline="30000" dirty="0">
                <a:solidFill>
                  <a:schemeClr val="bg1"/>
                </a:solidFill>
              </a:rPr>
              <a:t>nd</a:t>
            </a:r>
            <a:r>
              <a:rPr lang="en-US" sz="2400" dirty="0">
                <a:solidFill>
                  <a:schemeClr val="bg1"/>
                </a:solidFill>
              </a:rPr>
              <a:t> February 2025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902529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4400" b="0" i="0" dirty="0">
                <a:solidFill>
                  <a:srgbClr val="00A3E0"/>
                </a:solidFill>
                <a:effectLst/>
                <a:latin typeface="akagi_probook"/>
              </a:rPr>
              <a:t>Open The Eyes of My Heart</a:t>
            </a:r>
          </a:p>
          <a:p>
            <a:r>
              <a:rPr lang="en-GB" sz="1200" dirty="0">
                <a:solidFill>
                  <a:schemeClr val="bg1"/>
                </a:solidFill>
              </a:rPr>
              <a:t>CCLI Song # 2298355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Paul </a:t>
            </a:r>
            <a:r>
              <a:rPr lang="en-GB" sz="1200" dirty="0" err="1">
                <a:solidFill>
                  <a:schemeClr val="bg1"/>
                </a:solidFill>
              </a:rPr>
              <a:t>Baloche</a:t>
            </a:r>
            <a:endParaRPr lang="en-GB" sz="1200" dirty="0">
              <a:solidFill>
                <a:schemeClr val="bg1"/>
              </a:solidFill>
            </a:endParaRP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1997 Integrity's Hosanna! Music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2240796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Open the eyes of my heart Lord</a:t>
            </a:r>
          </a:p>
          <a:p>
            <a:r>
              <a:rPr lang="en-GB" sz="4000" dirty="0">
                <a:solidFill>
                  <a:schemeClr val="bg1"/>
                </a:solidFill>
              </a:rPr>
              <a:t>Open the eyes of my heart</a:t>
            </a:r>
          </a:p>
          <a:p>
            <a:r>
              <a:rPr lang="en-GB" sz="4000" dirty="0">
                <a:solidFill>
                  <a:schemeClr val="bg1"/>
                </a:solidFill>
              </a:rPr>
              <a:t>I want to see You</a:t>
            </a:r>
          </a:p>
          <a:p>
            <a:r>
              <a:rPr lang="en-GB" sz="4000" dirty="0">
                <a:solidFill>
                  <a:schemeClr val="bg1"/>
                </a:solidFill>
              </a:rPr>
              <a:t>I want to see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1/3</a:t>
            </a:r>
          </a:p>
        </p:txBody>
      </p:sp>
    </p:spTree>
    <p:extLst>
      <p:ext uri="{BB962C8B-B14F-4D97-AF65-F5344CB8AC3E}">
        <p14:creationId xmlns:p14="http://schemas.microsoft.com/office/powerpoint/2010/main" val="41815109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To see You high and lifted up</a:t>
            </a:r>
          </a:p>
          <a:p>
            <a:r>
              <a:rPr lang="en-GB" sz="4000" dirty="0">
                <a:solidFill>
                  <a:schemeClr val="bg1"/>
                </a:solidFill>
              </a:rPr>
              <a:t>Shining in the light of Your glory</a:t>
            </a:r>
          </a:p>
          <a:p>
            <a:r>
              <a:rPr lang="en-GB" sz="4000" dirty="0">
                <a:solidFill>
                  <a:schemeClr val="bg1"/>
                </a:solidFill>
              </a:rPr>
              <a:t>Pour out Your power and love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As we sing holy </a:t>
            </a:r>
            <a:r>
              <a:rPr lang="en-GB" sz="4000" dirty="0" err="1">
                <a:solidFill>
                  <a:schemeClr val="bg1"/>
                </a:solidFill>
              </a:rPr>
              <a:t>holy</a:t>
            </a:r>
            <a:r>
              <a:rPr lang="en-GB" sz="4000" dirty="0">
                <a:solidFill>
                  <a:schemeClr val="bg1"/>
                </a:solidFill>
              </a:rPr>
              <a:t> </a:t>
            </a:r>
            <a:r>
              <a:rPr lang="en-GB" sz="4000" dirty="0" err="1">
                <a:solidFill>
                  <a:schemeClr val="bg1"/>
                </a:solidFill>
              </a:rPr>
              <a:t>holy</a:t>
            </a:r>
            <a:endParaRPr lang="en-GB" sz="4000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2/3</a:t>
            </a:r>
          </a:p>
        </p:txBody>
      </p:sp>
    </p:spTree>
    <p:extLst>
      <p:ext uri="{BB962C8B-B14F-4D97-AF65-F5344CB8AC3E}">
        <p14:creationId xmlns:p14="http://schemas.microsoft.com/office/powerpoint/2010/main" val="21447997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Holy </a:t>
            </a:r>
            <a:r>
              <a:rPr lang="en-GB" sz="4000" dirty="0" err="1">
                <a:solidFill>
                  <a:schemeClr val="bg1"/>
                </a:solidFill>
              </a:rPr>
              <a:t>holy</a:t>
            </a:r>
            <a:r>
              <a:rPr lang="en-GB" sz="4000" dirty="0">
                <a:solidFill>
                  <a:schemeClr val="bg1"/>
                </a:solidFill>
              </a:rPr>
              <a:t> </a:t>
            </a:r>
            <a:r>
              <a:rPr lang="en-GB" sz="4000" dirty="0" err="1">
                <a:solidFill>
                  <a:schemeClr val="bg1"/>
                </a:solidFill>
              </a:rPr>
              <a:t>holy</a:t>
            </a:r>
            <a:endParaRPr lang="en-GB" sz="4000" dirty="0">
              <a:solidFill>
                <a:schemeClr val="bg1"/>
              </a:solidFill>
            </a:endParaRPr>
          </a:p>
          <a:p>
            <a:r>
              <a:rPr lang="en-GB" sz="4000" dirty="0">
                <a:solidFill>
                  <a:schemeClr val="bg1"/>
                </a:solidFill>
              </a:rPr>
              <a:t>Holy </a:t>
            </a:r>
            <a:r>
              <a:rPr lang="en-GB" sz="4000" dirty="0" err="1">
                <a:solidFill>
                  <a:schemeClr val="bg1"/>
                </a:solidFill>
              </a:rPr>
              <a:t>holy</a:t>
            </a:r>
            <a:r>
              <a:rPr lang="en-GB" sz="4000" dirty="0">
                <a:solidFill>
                  <a:schemeClr val="bg1"/>
                </a:solidFill>
              </a:rPr>
              <a:t> </a:t>
            </a:r>
            <a:r>
              <a:rPr lang="en-GB" sz="4000" dirty="0" err="1">
                <a:solidFill>
                  <a:schemeClr val="bg1"/>
                </a:solidFill>
              </a:rPr>
              <a:t>holy</a:t>
            </a:r>
            <a:endParaRPr lang="en-GB" sz="4000" dirty="0">
              <a:solidFill>
                <a:schemeClr val="bg1"/>
              </a:solidFill>
            </a:endParaRPr>
          </a:p>
          <a:p>
            <a:r>
              <a:rPr lang="en-GB" sz="4000" dirty="0">
                <a:solidFill>
                  <a:schemeClr val="bg1"/>
                </a:solidFill>
              </a:rPr>
              <a:t>Holy </a:t>
            </a:r>
            <a:r>
              <a:rPr lang="en-GB" sz="4000" dirty="0" err="1">
                <a:solidFill>
                  <a:schemeClr val="bg1"/>
                </a:solidFill>
              </a:rPr>
              <a:t>holy</a:t>
            </a:r>
            <a:r>
              <a:rPr lang="en-GB" sz="4000" dirty="0">
                <a:solidFill>
                  <a:schemeClr val="bg1"/>
                </a:solidFill>
              </a:rPr>
              <a:t> </a:t>
            </a:r>
            <a:r>
              <a:rPr lang="en-GB" sz="4000" dirty="0" err="1">
                <a:solidFill>
                  <a:schemeClr val="bg1"/>
                </a:solidFill>
              </a:rPr>
              <a:t>holy</a:t>
            </a:r>
            <a:endParaRPr lang="en-GB" sz="4000" dirty="0">
              <a:solidFill>
                <a:schemeClr val="bg1"/>
              </a:solidFill>
            </a:endParaRPr>
          </a:p>
          <a:p>
            <a:r>
              <a:rPr lang="en-GB" sz="4000" dirty="0">
                <a:solidFill>
                  <a:schemeClr val="bg1"/>
                </a:solidFill>
              </a:rPr>
              <a:t>I want to see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3/3</a:t>
            </a:r>
          </a:p>
        </p:txBody>
      </p:sp>
    </p:spTree>
    <p:extLst>
      <p:ext uri="{BB962C8B-B14F-4D97-AF65-F5344CB8AC3E}">
        <p14:creationId xmlns:p14="http://schemas.microsoft.com/office/powerpoint/2010/main" val="961861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D0DB8A-D241-9AA9-5574-30058BCC9A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731CB-B20C-0811-7B9C-3AE24AECAC15}"/>
              </a:ext>
            </a:extLst>
          </p:cNvPr>
          <p:cNvSpPr txBox="1">
            <a:spLocks/>
          </p:cNvSpPr>
          <p:nvPr/>
        </p:nvSpPr>
        <p:spPr bwMode="auto">
          <a:xfrm>
            <a:off x="457200" y="836712"/>
            <a:ext cx="8229600" cy="489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0000" lnSpcReduction="10000"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DEE83AF-38B0-CC0F-E6EE-E767ABB401C5}"/>
              </a:ext>
            </a:extLst>
          </p:cNvPr>
          <p:cNvSpPr txBox="1">
            <a:spLocks/>
          </p:cNvSpPr>
          <p:nvPr/>
        </p:nvSpPr>
        <p:spPr bwMode="auto">
          <a:xfrm>
            <a:off x="435852" y="1484784"/>
            <a:ext cx="8229600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  <p:pic>
        <p:nvPicPr>
          <p:cNvPr id="1026" name="Picture 2" descr="Power In Prayer">
            <a:extLst>
              <a:ext uri="{FF2B5EF4-FFF2-40B4-BE49-F238E27FC236}">
                <a16:creationId xmlns:a16="http://schemas.microsoft.com/office/drawing/2014/main" id="{E68731D5-3D98-6E1F-2D7C-85A40059D9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02" y="980728"/>
            <a:ext cx="7574611" cy="5040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94258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4400" b="0" i="0" dirty="0">
                <a:solidFill>
                  <a:srgbClr val="00A3E0"/>
                </a:solidFill>
                <a:effectLst/>
                <a:latin typeface="akagi_probook"/>
              </a:rPr>
              <a:t>Holy Forever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7201044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Brian Johnson | Chris Tomlin | Jason Ingram | Jenn Johnson | Phil Wickham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Phil Wickham Music (Admin. by / Small Stone Media BV, Holland (Admin. in the UK/Eire by Song Solutions www.songsolutions.org))</a:t>
            </a:r>
          </a:p>
          <a:p>
            <a:r>
              <a:rPr lang="en-GB" sz="1200" dirty="0">
                <a:solidFill>
                  <a:schemeClr val="bg1"/>
                </a:solidFill>
              </a:rPr>
              <a:t>Simply Global Songs (Admin. by / Small Stone Media BV, Holland (Admin. in the UK/Eire by Song Solutions www.songsolutions.org))</a:t>
            </a:r>
          </a:p>
          <a:p>
            <a:r>
              <a:rPr lang="en-GB" sz="1200" dirty="0">
                <a:solidFill>
                  <a:schemeClr val="bg1"/>
                </a:solidFill>
              </a:rPr>
              <a:t>Capitol CMG Paragon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S. D. G. Publishing (Admin. by Capitol CMG Publishing)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Be Essential Songs (Admin. by Essential Music Publishing LLC)</a:t>
            </a:r>
          </a:p>
          <a:p>
            <a:r>
              <a:rPr lang="en-GB" sz="1200" dirty="0">
                <a:solidFill>
                  <a:schemeClr val="bg1"/>
                </a:solidFill>
              </a:rPr>
              <a:t>My Magnolia Music (Admin. by Essential Music Publishing LLC)</a:t>
            </a:r>
          </a:p>
          <a:p>
            <a:r>
              <a:rPr lang="en-GB" sz="1200" dirty="0">
                <a:solidFill>
                  <a:schemeClr val="bg1"/>
                </a:solidFill>
              </a:rPr>
              <a:t>Bethel Music Publishing (Admin. by Song Solutions)</a:t>
            </a:r>
          </a:p>
          <a:p>
            <a:r>
              <a:rPr lang="en-GB" sz="1200" dirty="0">
                <a:solidFill>
                  <a:schemeClr val="bg1"/>
                </a:solidFill>
              </a:rPr>
              <a:t>Brian and Jenn Publishing (Admin. by Song Solutions)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  <a:br>
              <a:rPr lang="en-GB" sz="1200" dirty="0">
                <a:solidFill>
                  <a:schemeClr val="bg1"/>
                </a:solidFill>
              </a:rPr>
            </a:br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03829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A thousand generations falling down in worship</a:t>
            </a:r>
          </a:p>
          <a:p>
            <a:r>
              <a:rPr lang="en-GB" sz="3600" dirty="0">
                <a:solidFill>
                  <a:schemeClr val="bg1"/>
                </a:solidFill>
              </a:rPr>
              <a:t>To sing the song of ages to the Lamb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all who've gone before us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all who will believe</a:t>
            </a:r>
          </a:p>
          <a:p>
            <a:r>
              <a:rPr lang="en-GB" sz="3600" dirty="0">
                <a:solidFill>
                  <a:schemeClr val="bg1"/>
                </a:solidFill>
              </a:rPr>
              <a:t>Will sing the song of ages to the Lamb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1/10</a:t>
            </a:r>
          </a:p>
        </p:txBody>
      </p:sp>
    </p:spTree>
    <p:extLst>
      <p:ext uri="{BB962C8B-B14F-4D97-AF65-F5344CB8AC3E}">
        <p14:creationId xmlns:p14="http://schemas.microsoft.com/office/powerpoint/2010/main" val="21756358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(Jesus) Your name is the highest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Your name is the greatest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Your name stands above them all</a:t>
            </a:r>
          </a:p>
          <a:p>
            <a:r>
              <a:rPr lang="en-GB" sz="3600" dirty="0">
                <a:solidFill>
                  <a:schemeClr val="bg1"/>
                </a:solidFill>
              </a:rPr>
              <a:t>All thrones and dominions</a:t>
            </a:r>
          </a:p>
          <a:p>
            <a:r>
              <a:rPr lang="en-GB" sz="3600" dirty="0">
                <a:solidFill>
                  <a:schemeClr val="bg1"/>
                </a:solidFill>
              </a:rPr>
              <a:t>All powers and positions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Your name stands above them all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59811" y="-42193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2/10</a:t>
            </a:r>
          </a:p>
        </p:txBody>
      </p:sp>
    </p:spTree>
    <p:extLst>
      <p:ext uri="{BB962C8B-B14F-4D97-AF65-F5344CB8AC3E}">
        <p14:creationId xmlns:p14="http://schemas.microsoft.com/office/powerpoint/2010/main" val="6497808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And the angels cry Holy</a:t>
            </a:r>
          </a:p>
          <a:p>
            <a:r>
              <a:rPr lang="en-GB" sz="3600" dirty="0">
                <a:solidFill>
                  <a:schemeClr val="bg1"/>
                </a:solidFill>
              </a:rPr>
              <a:t>All creation cries Holy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 are lifted high Holy</a:t>
            </a:r>
          </a:p>
          <a:p>
            <a:r>
              <a:rPr lang="en-GB" sz="3600" dirty="0">
                <a:solidFill>
                  <a:schemeClr val="bg1"/>
                </a:solidFill>
              </a:rPr>
              <a:t>Holy forever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428377" y="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3/10</a:t>
            </a:r>
          </a:p>
        </p:txBody>
      </p:sp>
    </p:spTree>
    <p:extLst>
      <p:ext uri="{BB962C8B-B14F-4D97-AF65-F5344CB8AC3E}">
        <p14:creationId xmlns:p14="http://schemas.microsoft.com/office/powerpoint/2010/main" val="14083071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If you've been forgiven and if you've been redeemed</a:t>
            </a:r>
          </a:p>
          <a:p>
            <a:r>
              <a:rPr lang="en-GB" sz="3600" dirty="0">
                <a:solidFill>
                  <a:schemeClr val="bg1"/>
                </a:solidFill>
              </a:rPr>
              <a:t>Sing the song forever to the Lamb</a:t>
            </a:r>
          </a:p>
          <a:p>
            <a:r>
              <a:rPr lang="en-GB" sz="3600" dirty="0">
                <a:solidFill>
                  <a:schemeClr val="bg1"/>
                </a:solidFill>
              </a:rPr>
              <a:t>If you walk in freedom and if you bear His name</a:t>
            </a:r>
          </a:p>
          <a:p>
            <a:r>
              <a:rPr lang="en-GB" sz="3600" dirty="0">
                <a:solidFill>
                  <a:schemeClr val="bg1"/>
                </a:solidFill>
              </a:rPr>
              <a:t>Sing the song forever to the Lamb</a:t>
            </a:r>
          </a:p>
          <a:p>
            <a:r>
              <a:rPr lang="en-GB" sz="3600" dirty="0">
                <a:solidFill>
                  <a:schemeClr val="bg1"/>
                </a:solidFill>
              </a:rPr>
              <a:t>We'll sing the song forever and amen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428377" y="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4/10</a:t>
            </a:r>
          </a:p>
        </p:txBody>
      </p:sp>
    </p:spTree>
    <p:extLst>
      <p:ext uri="{BB962C8B-B14F-4D97-AF65-F5344CB8AC3E}">
        <p14:creationId xmlns:p14="http://schemas.microsoft.com/office/powerpoint/2010/main" val="2044400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9A925F-3C39-460B-44A4-E86305403B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0A4B3-12A3-DA1A-FA81-75E5929718AF}"/>
              </a:ext>
            </a:extLst>
          </p:cNvPr>
          <p:cNvSpPr txBox="1">
            <a:spLocks/>
          </p:cNvSpPr>
          <p:nvPr/>
        </p:nvSpPr>
        <p:spPr bwMode="auto">
          <a:xfrm>
            <a:off x="457200" y="836712"/>
            <a:ext cx="8229600" cy="489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0000" lnSpcReduction="10000"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353E09A-379B-2879-8F00-D4900DE7FDE8}"/>
              </a:ext>
            </a:extLst>
          </p:cNvPr>
          <p:cNvSpPr txBox="1">
            <a:spLocks/>
          </p:cNvSpPr>
          <p:nvPr/>
        </p:nvSpPr>
        <p:spPr bwMode="auto">
          <a:xfrm>
            <a:off x="435852" y="1484784"/>
            <a:ext cx="8229600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  <p:pic>
        <p:nvPicPr>
          <p:cNvPr id="1026" name="Picture 2" descr="Power In Prayer">
            <a:extLst>
              <a:ext uri="{FF2B5EF4-FFF2-40B4-BE49-F238E27FC236}">
                <a16:creationId xmlns:a16="http://schemas.microsoft.com/office/drawing/2014/main" id="{868311B2-4BE5-342E-2096-ABFC5403C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02" y="980728"/>
            <a:ext cx="7574611" cy="5040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28552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And the angels cry Holy</a:t>
            </a:r>
          </a:p>
          <a:p>
            <a:r>
              <a:rPr lang="en-GB" sz="3600" dirty="0">
                <a:solidFill>
                  <a:schemeClr val="bg1"/>
                </a:solidFill>
              </a:rPr>
              <a:t>All creation cries Holy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 are lifted high Holy</a:t>
            </a:r>
          </a:p>
          <a:p>
            <a:r>
              <a:rPr lang="en-GB" sz="3600" dirty="0">
                <a:solidFill>
                  <a:schemeClr val="bg1"/>
                </a:solidFill>
              </a:rPr>
              <a:t>Holy forever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44408" y="44624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5/10</a:t>
            </a:r>
          </a:p>
        </p:txBody>
      </p:sp>
    </p:spTree>
    <p:extLst>
      <p:ext uri="{BB962C8B-B14F-4D97-AF65-F5344CB8AC3E}">
        <p14:creationId xmlns:p14="http://schemas.microsoft.com/office/powerpoint/2010/main" val="28641608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512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Hear Your people sing Holy</a:t>
            </a:r>
          </a:p>
          <a:p>
            <a:r>
              <a:rPr lang="en-GB" sz="3600" dirty="0">
                <a:solidFill>
                  <a:schemeClr val="bg1"/>
                </a:solidFill>
              </a:rPr>
              <a:t>To the King of Kings Holy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 will always be Holy</a:t>
            </a:r>
          </a:p>
          <a:p>
            <a:r>
              <a:rPr lang="en-GB" sz="3600" dirty="0">
                <a:solidFill>
                  <a:schemeClr val="bg1"/>
                </a:solidFill>
              </a:rPr>
              <a:t>Holy forever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34609" y="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6/10</a:t>
            </a:r>
          </a:p>
        </p:txBody>
      </p:sp>
    </p:spTree>
    <p:extLst>
      <p:ext uri="{BB962C8B-B14F-4D97-AF65-F5344CB8AC3E}">
        <p14:creationId xmlns:p14="http://schemas.microsoft.com/office/powerpoint/2010/main" val="30633232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836712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(Jesus) Your name is the highest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Your name is the greatest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Your name stands above them all</a:t>
            </a:r>
          </a:p>
          <a:p>
            <a:r>
              <a:rPr lang="en-GB" sz="3600" dirty="0">
                <a:solidFill>
                  <a:schemeClr val="bg1"/>
                </a:solidFill>
              </a:rPr>
              <a:t>All thrones and dominions</a:t>
            </a:r>
          </a:p>
          <a:p>
            <a:r>
              <a:rPr lang="en-GB" sz="3600" dirty="0">
                <a:solidFill>
                  <a:schemeClr val="bg1"/>
                </a:solidFill>
              </a:rPr>
              <a:t>All powers and positions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Your name stands above them all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31558" y="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7/10</a:t>
            </a:r>
          </a:p>
        </p:txBody>
      </p:sp>
    </p:spTree>
    <p:extLst>
      <p:ext uri="{BB962C8B-B14F-4D97-AF65-F5344CB8AC3E}">
        <p14:creationId xmlns:p14="http://schemas.microsoft.com/office/powerpoint/2010/main" val="18065426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And the angels cry Holy</a:t>
            </a:r>
          </a:p>
          <a:p>
            <a:r>
              <a:rPr lang="en-GB" sz="4000" dirty="0">
                <a:solidFill>
                  <a:schemeClr val="bg1"/>
                </a:solidFill>
              </a:rPr>
              <a:t>All creation cries Holy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 are lifted high Holy</a:t>
            </a:r>
          </a:p>
          <a:p>
            <a:r>
              <a:rPr lang="en-GB" sz="4000" dirty="0">
                <a:solidFill>
                  <a:schemeClr val="bg1"/>
                </a:solidFill>
              </a:rPr>
              <a:t>Holy forever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16416" y="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8/10</a:t>
            </a:r>
          </a:p>
        </p:txBody>
      </p:sp>
    </p:spTree>
    <p:extLst>
      <p:ext uri="{BB962C8B-B14F-4D97-AF65-F5344CB8AC3E}">
        <p14:creationId xmlns:p14="http://schemas.microsoft.com/office/powerpoint/2010/main" val="37033811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Hear Your people sing Holy</a:t>
            </a:r>
          </a:p>
          <a:p>
            <a:r>
              <a:rPr lang="en-GB" sz="4000" dirty="0">
                <a:solidFill>
                  <a:schemeClr val="bg1"/>
                </a:solidFill>
              </a:rPr>
              <a:t>To the King of Kings Holy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 will always be Holy</a:t>
            </a:r>
          </a:p>
          <a:p>
            <a:r>
              <a:rPr lang="en-GB" sz="4000" dirty="0">
                <a:solidFill>
                  <a:schemeClr val="bg1"/>
                </a:solidFill>
              </a:rPr>
              <a:t>Holy forever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98233" y="9947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9/10</a:t>
            </a:r>
          </a:p>
        </p:txBody>
      </p:sp>
    </p:spTree>
    <p:extLst>
      <p:ext uri="{BB962C8B-B14F-4D97-AF65-F5344CB8AC3E}">
        <p14:creationId xmlns:p14="http://schemas.microsoft.com/office/powerpoint/2010/main" val="4821904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You will always be Holy</a:t>
            </a:r>
          </a:p>
          <a:p>
            <a:r>
              <a:rPr lang="en-GB" sz="4000" dirty="0">
                <a:solidFill>
                  <a:schemeClr val="bg1"/>
                </a:solidFill>
              </a:rPr>
              <a:t>Holy forever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204319" y="0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10/10</a:t>
            </a:r>
          </a:p>
        </p:txBody>
      </p:sp>
    </p:spTree>
    <p:extLst>
      <p:ext uri="{BB962C8B-B14F-4D97-AF65-F5344CB8AC3E}">
        <p14:creationId xmlns:p14="http://schemas.microsoft.com/office/powerpoint/2010/main" val="71823548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E58E90-C81F-0982-7C3E-0556AD09AD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A8B3D-A225-5482-4D3D-A2051F05B007}"/>
              </a:ext>
            </a:extLst>
          </p:cNvPr>
          <p:cNvSpPr txBox="1">
            <a:spLocks/>
          </p:cNvSpPr>
          <p:nvPr/>
        </p:nvSpPr>
        <p:spPr bwMode="auto">
          <a:xfrm>
            <a:off x="457200" y="836712"/>
            <a:ext cx="8229600" cy="489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0000" lnSpcReduction="10000"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FB5AEDD-814C-F8C0-5058-9988DD9875B0}"/>
              </a:ext>
            </a:extLst>
          </p:cNvPr>
          <p:cNvSpPr txBox="1">
            <a:spLocks/>
          </p:cNvSpPr>
          <p:nvPr/>
        </p:nvSpPr>
        <p:spPr bwMode="auto">
          <a:xfrm>
            <a:off x="435852" y="1484784"/>
            <a:ext cx="8229600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  <p:pic>
        <p:nvPicPr>
          <p:cNvPr id="1026" name="Picture 2" descr="Power In Prayer">
            <a:extLst>
              <a:ext uri="{FF2B5EF4-FFF2-40B4-BE49-F238E27FC236}">
                <a16:creationId xmlns:a16="http://schemas.microsoft.com/office/drawing/2014/main" id="{C62A1301-35EA-63F6-ADDC-9B487525A7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2902" y="980728"/>
            <a:ext cx="7574611" cy="5040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02903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4400" b="0" i="0" dirty="0">
                <a:solidFill>
                  <a:srgbClr val="00A3E0"/>
                </a:solidFill>
                <a:effectLst/>
                <a:latin typeface="akagi_probook"/>
              </a:rPr>
              <a:t>Here I am to Worship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3266032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Tim Hughes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2000 Thankyou Music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3721239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118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Light of the world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 stepped down into darkness</a:t>
            </a:r>
          </a:p>
          <a:p>
            <a:r>
              <a:rPr lang="en-GB" sz="4000" dirty="0">
                <a:solidFill>
                  <a:schemeClr val="bg1"/>
                </a:solidFill>
              </a:rPr>
              <a:t>Opened my eyes let me see</a:t>
            </a:r>
          </a:p>
          <a:p>
            <a:r>
              <a:rPr lang="en-GB" sz="4000" dirty="0">
                <a:solidFill>
                  <a:schemeClr val="bg1"/>
                </a:solidFill>
              </a:rPr>
              <a:t>Beauty that made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This heart adore You</a:t>
            </a:r>
          </a:p>
          <a:p>
            <a:r>
              <a:rPr lang="en-GB" sz="4000" dirty="0">
                <a:solidFill>
                  <a:schemeClr val="bg1"/>
                </a:solidFill>
              </a:rPr>
              <a:t>Hope of a life spent with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1/4</a:t>
            </a:r>
          </a:p>
        </p:txBody>
      </p:sp>
    </p:spTree>
    <p:extLst>
      <p:ext uri="{BB962C8B-B14F-4D97-AF65-F5344CB8AC3E}">
        <p14:creationId xmlns:p14="http://schemas.microsoft.com/office/powerpoint/2010/main" val="31143147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3534" y="836712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So here I am to worship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Here I am to bow down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Here I am to say that You're my God</a:t>
            </a:r>
          </a:p>
          <a:p>
            <a:r>
              <a:rPr lang="en-GB" sz="4000" dirty="0">
                <a:solidFill>
                  <a:schemeClr val="bg1"/>
                </a:solidFill>
              </a:rPr>
              <a:t>And You're altogether lovely</a:t>
            </a:r>
          </a:p>
          <a:p>
            <a:r>
              <a:rPr lang="en-GB" sz="4000" dirty="0">
                <a:solidFill>
                  <a:schemeClr val="bg1"/>
                </a:solidFill>
              </a:rPr>
              <a:t>Altogether worthy</a:t>
            </a:r>
          </a:p>
          <a:p>
            <a:r>
              <a:rPr lang="en-GB" sz="4000" dirty="0">
                <a:solidFill>
                  <a:schemeClr val="bg1"/>
                </a:solidFill>
              </a:rPr>
              <a:t>Altogether wonderful to 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2/4</a:t>
            </a:r>
          </a:p>
        </p:txBody>
      </p:sp>
    </p:spTree>
    <p:extLst>
      <p:ext uri="{BB962C8B-B14F-4D97-AF65-F5344CB8AC3E}">
        <p14:creationId xmlns:p14="http://schemas.microsoft.com/office/powerpoint/2010/main" val="1987109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4400" b="0" i="0" dirty="0">
                <a:solidFill>
                  <a:srgbClr val="00A3E0"/>
                </a:solidFill>
                <a:effectLst/>
                <a:latin typeface="akagi_probook"/>
              </a:rPr>
              <a:t>Turn It Up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6621485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Andy Harrison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2012 </a:t>
            </a:r>
            <a:r>
              <a:rPr lang="en-GB" sz="1200" dirty="0" err="1">
                <a:solidFill>
                  <a:schemeClr val="bg1"/>
                </a:solidFill>
              </a:rPr>
              <a:t>Planetshakers</a:t>
            </a:r>
            <a:r>
              <a:rPr lang="en-GB" sz="1200" dirty="0">
                <a:solidFill>
                  <a:schemeClr val="bg1"/>
                </a:solidFill>
              </a:rPr>
              <a:t> Ministries Int. Inc. (Admin. by Song Solutions www.songsolutions.org)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15979766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King of all days</a:t>
            </a:r>
          </a:p>
          <a:p>
            <a:r>
              <a:rPr lang="en-GB" sz="4000" dirty="0">
                <a:solidFill>
                  <a:schemeClr val="bg1"/>
                </a:solidFill>
              </a:rPr>
              <a:t>Oh so highly exalted</a:t>
            </a:r>
          </a:p>
          <a:p>
            <a:r>
              <a:rPr lang="en-GB" sz="4000" dirty="0">
                <a:solidFill>
                  <a:schemeClr val="bg1"/>
                </a:solidFill>
              </a:rPr>
              <a:t>Glorious in heaven above</a:t>
            </a:r>
          </a:p>
          <a:p>
            <a:r>
              <a:rPr lang="en-GB" sz="4000" dirty="0">
                <a:solidFill>
                  <a:schemeClr val="bg1"/>
                </a:solidFill>
              </a:rPr>
              <a:t>Humbly You came</a:t>
            </a:r>
          </a:p>
          <a:p>
            <a:r>
              <a:rPr lang="en-GB" sz="4000" dirty="0">
                <a:solidFill>
                  <a:schemeClr val="bg1"/>
                </a:solidFill>
              </a:rPr>
              <a:t>To the earth You created</a:t>
            </a:r>
          </a:p>
          <a:p>
            <a:r>
              <a:rPr lang="en-GB" sz="4000" dirty="0">
                <a:solidFill>
                  <a:schemeClr val="bg1"/>
                </a:solidFill>
              </a:rPr>
              <a:t>All for love's sake became poor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3/4</a:t>
            </a:r>
          </a:p>
        </p:txBody>
      </p:sp>
    </p:spTree>
    <p:extLst>
      <p:ext uri="{BB962C8B-B14F-4D97-AF65-F5344CB8AC3E}">
        <p14:creationId xmlns:p14="http://schemas.microsoft.com/office/powerpoint/2010/main" val="19845539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5536" y="836712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And I'll never know how much it cost</a:t>
            </a:r>
          </a:p>
          <a:p>
            <a:r>
              <a:rPr lang="en-GB" sz="4000" dirty="0">
                <a:solidFill>
                  <a:schemeClr val="bg1"/>
                </a:solidFill>
              </a:rPr>
              <a:t>To see my sin upon that cross</a:t>
            </a:r>
          </a:p>
          <a:p>
            <a:r>
              <a:rPr lang="en-GB" sz="4000" dirty="0">
                <a:solidFill>
                  <a:schemeClr val="bg1"/>
                </a:solidFill>
              </a:rPr>
              <a:t>And I'll never know how much it cost</a:t>
            </a:r>
          </a:p>
          <a:p>
            <a:r>
              <a:rPr lang="en-GB" sz="4000" dirty="0">
                <a:solidFill>
                  <a:schemeClr val="bg1"/>
                </a:solidFill>
              </a:rPr>
              <a:t>To see my sin upon that cross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4/4</a:t>
            </a:r>
          </a:p>
        </p:txBody>
      </p:sp>
    </p:spTree>
    <p:extLst>
      <p:ext uri="{BB962C8B-B14F-4D97-AF65-F5344CB8AC3E}">
        <p14:creationId xmlns:p14="http://schemas.microsoft.com/office/powerpoint/2010/main" val="253861784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4400" b="0" i="0" dirty="0">
                <a:solidFill>
                  <a:srgbClr val="00A3E0"/>
                </a:solidFill>
                <a:effectLst/>
                <a:latin typeface="akagi_probook"/>
              </a:rPr>
              <a:t>Make Room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7122057</a:t>
            </a:r>
          </a:p>
          <a:p>
            <a:r>
              <a:rPr lang="en-GB" sz="1200" dirty="0">
                <a:solidFill>
                  <a:schemeClr val="bg1"/>
                </a:solidFill>
              </a:rPr>
              <a:t>Evelyn </a:t>
            </a:r>
            <a:r>
              <a:rPr lang="en-GB" sz="1200" dirty="0" err="1">
                <a:solidFill>
                  <a:schemeClr val="bg1"/>
                </a:solidFill>
              </a:rPr>
              <a:t>Heideriqui</a:t>
            </a:r>
            <a:r>
              <a:rPr lang="en-GB" sz="1200" dirty="0">
                <a:solidFill>
                  <a:schemeClr val="bg1"/>
                </a:solidFill>
              </a:rPr>
              <a:t> | Josh Farro | Lucas </a:t>
            </a:r>
            <a:r>
              <a:rPr lang="en-GB" sz="1200" dirty="0" err="1">
                <a:solidFill>
                  <a:schemeClr val="bg1"/>
                </a:solidFill>
              </a:rPr>
              <a:t>Cortazio</a:t>
            </a:r>
            <a:r>
              <a:rPr lang="en-GB" sz="1200" dirty="0">
                <a:solidFill>
                  <a:schemeClr val="bg1"/>
                </a:solidFill>
              </a:rPr>
              <a:t> | Rebekah White</a:t>
            </a:r>
          </a:p>
          <a:p>
            <a:r>
              <a:rPr lang="en-GB" sz="1200" dirty="0">
                <a:solidFill>
                  <a:schemeClr val="bg1"/>
                </a:solidFill>
              </a:rPr>
              <a:t>© 2018 A New Song For A New Day Music; Community Music Songs; Curb Songs; Father of Lights Publishing; Mike Curb Music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29434208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118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Here is where I lay it down</a:t>
            </a:r>
          </a:p>
          <a:p>
            <a:r>
              <a:rPr lang="en-GB" sz="3600" dirty="0">
                <a:solidFill>
                  <a:schemeClr val="bg1"/>
                </a:solidFill>
              </a:rPr>
              <a:t>Every burden every crown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This is my surrender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This is my surrender</a:t>
            </a:r>
          </a:p>
          <a:p>
            <a:r>
              <a:rPr lang="en-GB" sz="3600" dirty="0">
                <a:solidFill>
                  <a:schemeClr val="bg1"/>
                </a:solidFill>
              </a:rPr>
              <a:t>Here is where I lay it down</a:t>
            </a:r>
          </a:p>
          <a:p>
            <a:r>
              <a:rPr lang="en-GB" sz="3600" dirty="0">
                <a:solidFill>
                  <a:schemeClr val="bg1"/>
                </a:solidFill>
              </a:rPr>
              <a:t>Every lie and every doubt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This is my surrender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1/5</a:t>
            </a:r>
          </a:p>
        </p:txBody>
      </p:sp>
    </p:spTree>
    <p:extLst>
      <p:ext uri="{BB962C8B-B14F-4D97-AF65-F5344CB8AC3E}">
        <p14:creationId xmlns:p14="http://schemas.microsoft.com/office/powerpoint/2010/main" val="38201460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595A36-BBFC-5E4A-3C78-61FB77FCB3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E6666CE-8F41-3DDB-321D-CD79FD7F4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118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And I will make room for you</a:t>
            </a:r>
          </a:p>
          <a:p>
            <a:r>
              <a:rPr lang="en-GB" sz="3600" dirty="0">
                <a:solidFill>
                  <a:schemeClr val="bg1"/>
                </a:solidFill>
              </a:rPr>
              <a:t>To do whatever you want to</a:t>
            </a:r>
          </a:p>
          <a:p>
            <a:r>
              <a:rPr lang="en-GB" sz="3600" dirty="0">
                <a:solidFill>
                  <a:schemeClr val="bg1"/>
                </a:solidFill>
              </a:rPr>
              <a:t>To do whatever you want to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I will make room for you</a:t>
            </a:r>
          </a:p>
          <a:p>
            <a:r>
              <a:rPr lang="en-GB" sz="3600" dirty="0">
                <a:solidFill>
                  <a:schemeClr val="bg1"/>
                </a:solidFill>
              </a:rPr>
              <a:t>To do whatever you want to</a:t>
            </a:r>
          </a:p>
          <a:p>
            <a:r>
              <a:rPr lang="en-GB" sz="3600" dirty="0">
                <a:solidFill>
                  <a:schemeClr val="bg1"/>
                </a:solidFill>
              </a:rPr>
              <a:t>To do whatever you want to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704C2B-362B-3D71-19FF-477A8615B492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2/5</a:t>
            </a:r>
          </a:p>
        </p:txBody>
      </p:sp>
    </p:spTree>
    <p:extLst>
      <p:ext uri="{BB962C8B-B14F-4D97-AF65-F5344CB8AC3E}">
        <p14:creationId xmlns:p14="http://schemas.microsoft.com/office/powerpoint/2010/main" val="234616454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A4D6F4-E586-32D8-81E5-DD222EC395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ABAFD91-D620-2C50-B3C5-606A2B51A6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118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Shake up the ground of all my tradition</a:t>
            </a:r>
          </a:p>
          <a:p>
            <a:r>
              <a:rPr lang="en-GB" sz="3600" dirty="0">
                <a:solidFill>
                  <a:schemeClr val="bg1"/>
                </a:solidFill>
              </a:rPr>
              <a:t>Break down the walls of all my religion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Your way is better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Your way is better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3F450E-3BFE-F25A-4BEB-AE68CCD254C1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3/5</a:t>
            </a:r>
          </a:p>
        </p:txBody>
      </p:sp>
    </p:spTree>
    <p:extLst>
      <p:ext uri="{BB962C8B-B14F-4D97-AF65-F5344CB8AC3E}">
        <p14:creationId xmlns:p14="http://schemas.microsoft.com/office/powerpoint/2010/main" val="33044936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6BB2BE-7684-C382-8EBE-CE60825F88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5CEAE7F-605D-7892-3434-CB078C80A2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118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And I will make room for you</a:t>
            </a:r>
          </a:p>
          <a:p>
            <a:r>
              <a:rPr lang="en-GB" sz="3600" dirty="0">
                <a:solidFill>
                  <a:schemeClr val="bg1"/>
                </a:solidFill>
              </a:rPr>
              <a:t>To do whatever you want to</a:t>
            </a:r>
          </a:p>
          <a:p>
            <a:r>
              <a:rPr lang="en-GB" sz="3600" dirty="0">
                <a:solidFill>
                  <a:schemeClr val="bg1"/>
                </a:solidFill>
              </a:rPr>
              <a:t>To do whatever you want to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I will make room for you</a:t>
            </a:r>
          </a:p>
          <a:p>
            <a:r>
              <a:rPr lang="en-GB" sz="3600" dirty="0">
                <a:solidFill>
                  <a:schemeClr val="bg1"/>
                </a:solidFill>
              </a:rPr>
              <a:t>To do whatever you want to</a:t>
            </a:r>
          </a:p>
          <a:p>
            <a:r>
              <a:rPr lang="en-GB" sz="3600" dirty="0">
                <a:solidFill>
                  <a:schemeClr val="bg1"/>
                </a:solidFill>
              </a:rPr>
              <a:t>To do whatever you want to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05A5DB1-DB6E-C270-BBAD-7D232832332E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4/5</a:t>
            </a:r>
          </a:p>
        </p:txBody>
      </p:sp>
    </p:spTree>
    <p:extLst>
      <p:ext uri="{BB962C8B-B14F-4D97-AF65-F5344CB8AC3E}">
        <p14:creationId xmlns:p14="http://schemas.microsoft.com/office/powerpoint/2010/main" val="22425565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978CB4-55A0-FEDF-1FDD-ABF5DFCCD0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8D192E5-99CF-799C-FDC6-535EFA3FEB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118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Here is where I lay it down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 are all I'm chasing now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This is my surrender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D28AA8-5A9A-03CA-DD47-A9FF4B829933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5/5</a:t>
            </a:r>
          </a:p>
        </p:txBody>
      </p:sp>
    </p:spTree>
    <p:extLst>
      <p:ext uri="{BB962C8B-B14F-4D97-AF65-F5344CB8AC3E}">
        <p14:creationId xmlns:p14="http://schemas.microsoft.com/office/powerpoint/2010/main" val="404479393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A4D6F4-E586-32D8-81E5-DD222EC395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ABAFD91-D620-2C50-B3C5-606A2B51A6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118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I’ll just be quiet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let you speak through the</a:t>
            </a:r>
          </a:p>
          <a:p>
            <a:r>
              <a:rPr lang="en-GB" sz="3600" dirty="0">
                <a:solidFill>
                  <a:schemeClr val="bg1"/>
                </a:solidFill>
              </a:rPr>
              <a:t>Silence</a:t>
            </a:r>
          </a:p>
          <a:p>
            <a:r>
              <a:rPr lang="en-GB" sz="3600" dirty="0">
                <a:solidFill>
                  <a:schemeClr val="bg1"/>
                </a:solidFill>
              </a:rPr>
              <a:t>Here I am</a:t>
            </a:r>
          </a:p>
          <a:p>
            <a:r>
              <a:rPr lang="en-GB" sz="3600" dirty="0">
                <a:solidFill>
                  <a:schemeClr val="bg1"/>
                </a:solidFill>
              </a:rPr>
              <a:t>No more hiding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 are in this moment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won't fight it</a:t>
            </a:r>
          </a:p>
          <a:p>
            <a:r>
              <a:rPr lang="en-GB" sz="3600" dirty="0">
                <a:solidFill>
                  <a:schemeClr val="bg1"/>
                </a:solidFill>
              </a:rPr>
              <a:t>I’ll be quiet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3F450E-3BFE-F25A-4BEB-AE68CCD254C1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1/2</a:t>
            </a:r>
          </a:p>
        </p:txBody>
      </p:sp>
    </p:spTree>
    <p:extLst>
      <p:ext uri="{BB962C8B-B14F-4D97-AF65-F5344CB8AC3E}">
        <p14:creationId xmlns:p14="http://schemas.microsoft.com/office/powerpoint/2010/main" val="9158815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24ACD3-3F77-3F58-A0D7-6C1CB6762B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B0D00C3-7CAE-74E2-7E3A-3DC11B0944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118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Quiet</a:t>
            </a:r>
          </a:p>
          <a:p>
            <a:r>
              <a:rPr lang="en-GB" sz="3600" dirty="0">
                <a:solidFill>
                  <a:schemeClr val="bg1"/>
                </a:solidFill>
              </a:rPr>
              <a:t>God you’re here in the silence</a:t>
            </a:r>
          </a:p>
          <a:p>
            <a:r>
              <a:rPr lang="en-GB" sz="3600" dirty="0">
                <a:solidFill>
                  <a:schemeClr val="bg1"/>
                </a:solidFill>
              </a:rPr>
              <a:t>Here I am</a:t>
            </a:r>
          </a:p>
          <a:p>
            <a:r>
              <a:rPr lang="en-GB" sz="3600" dirty="0">
                <a:solidFill>
                  <a:schemeClr val="bg1"/>
                </a:solidFill>
              </a:rPr>
              <a:t>No more hiding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 are in this moment</a:t>
            </a:r>
          </a:p>
          <a:p>
            <a:r>
              <a:rPr lang="en-GB" sz="3600" dirty="0">
                <a:solidFill>
                  <a:schemeClr val="bg1"/>
                </a:solidFill>
              </a:rPr>
              <a:t>I won't fight it</a:t>
            </a:r>
          </a:p>
          <a:p>
            <a:r>
              <a:rPr lang="en-GB" sz="3600" dirty="0">
                <a:solidFill>
                  <a:schemeClr val="bg1"/>
                </a:solidFill>
              </a:rPr>
              <a:t>I’ll be quiet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29B9CA-4089-C904-306F-4C02FD40B34C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2/2</a:t>
            </a:r>
          </a:p>
        </p:txBody>
      </p:sp>
    </p:spTree>
    <p:extLst>
      <p:ext uri="{BB962C8B-B14F-4D97-AF65-F5344CB8AC3E}">
        <p14:creationId xmlns:p14="http://schemas.microsoft.com/office/powerpoint/2010/main" val="3446681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620688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You are here as we lift You up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 are riding on our praise</a:t>
            </a:r>
          </a:p>
          <a:p>
            <a:r>
              <a:rPr lang="en-GB" sz="4000" dirty="0">
                <a:solidFill>
                  <a:schemeClr val="bg1"/>
                </a:solidFill>
              </a:rPr>
              <a:t>Be enthroned over everything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 are seated in our praise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1/6</a:t>
            </a:r>
          </a:p>
        </p:txBody>
      </p:sp>
    </p:spTree>
    <p:extLst>
      <p:ext uri="{BB962C8B-B14F-4D97-AF65-F5344CB8AC3E}">
        <p14:creationId xmlns:p14="http://schemas.microsoft.com/office/powerpoint/2010/main" val="16666917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06D2A-5E68-F15C-89E4-2DBC4F4793A3}"/>
              </a:ext>
            </a:extLst>
          </p:cNvPr>
          <p:cNvSpPr txBox="1">
            <a:spLocks/>
          </p:cNvSpPr>
          <p:nvPr/>
        </p:nvSpPr>
        <p:spPr bwMode="auto">
          <a:xfrm>
            <a:off x="457200" y="836712"/>
            <a:ext cx="8229600" cy="489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0000" lnSpcReduction="10000"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9C6AC8B-4AF1-9B45-6683-F14ED4AE0E1F}"/>
              </a:ext>
            </a:extLst>
          </p:cNvPr>
          <p:cNvSpPr txBox="1">
            <a:spLocks/>
          </p:cNvSpPr>
          <p:nvPr/>
        </p:nvSpPr>
        <p:spPr bwMode="auto">
          <a:xfrm>
            <a:off x="435852" y="1484784"/>
            <a:ext cx="8229600" cy="46805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  <p:pic>
        <p:nvPicPr>
          <p:cNvPr id="7170" name="Picture 2" descr="Ainsdale Methodist Church Notices">
            <a:extLst>
              <a:ext uri="{FF2B5EF4-FFF2-40B4-BE49-F238E27FC236}">
                <a16:creationId xmlns:a16="http://schemas.microsoft.com/office/drawing/2014/main" id="{3EEB5152-0F8F-378F-8135-B603334301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27113"/>
            <a:ext cx="9144000" cy="480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41821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903C05E-2E9E-9E5C-FBDB-5A1EC24772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8999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7A6465C-EE91-A0C5-FCC2-A0903BC94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8741" y="0"/>
            <a:ext cx="48865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349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reach the Word#6. “Broken preachers.” – Morningside church of Christ">
            <a:extLst>
              <a:ext uri="{FF2B5EF4-FFF2-40B4-BE49-F238E27FC236}">
                <a16:creationId xmlns:a16="http://schemas.microsoft.com/office/drawing/2014/main" id="{2AA83B72-9961-C11B-4973-8C7748297C8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90"/>
          <a:stretch/>
        </p:blipFill>
        <p:spPr bwMode="auto">
          <a:xfrm>
            <a:off x="539552" y="1052736"/>
            <a:ext cx="8229600" cy="4525963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30385898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86DB23-4121-6245-F558-EF46251C38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6D8DD01-C854-852D-3419-15A280CB8B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118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Create in me a clean heart, oh God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renew a right spirit within me</a:t>
            </a:r>
          </a:p>
          <a:p>
            <a:r>
              <a:rPr lang="en-GB" sz="3600" dirty="0">
                <a:solidFill>
                  <a:schemeClr val="bg1"/>
                </a:solidFill>
              </a:rPr>
              <a:t>Create in me a clean heart, oh God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renew a right spirit within 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AF9431-FE3C-1052-6990-6C8678AB54CE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1/2</a:t>
            </a:r>
          </a:p>
        </p:txBody>
      </p:sp>
    </p:spTree>
    <p:extLst>
      <p:ext uri="{BB962C8B-B14F-4D97-AF65-F5344CB8AC3E}">
        <p14:creationId xmlns:p14="http://schemas.microsoft.com/office/powerpoint/2010/main" val="347584044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9B8F53-B283-201F-7512-9795F69EBB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37D086C-3E29-31C9-5CC6-7672CCD2DC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3118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Cast me not away from Thy presence, oh Lord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take not Thy holy spirit from me</a:t>
            </a:r>
          </a:p>
          <a:p>
            <a:r>
              <a:rPr lang="en-GB" sz="3600" dirty="0">
                <a:solidFill>
                  <a:schemeClr val="bg1"/>
                </a:solidFill>
              </a:rPr>
              <a:t>Restore unto me the joy of Thy salvation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renew a right spirit within 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A857ED-D56F-56B1-490D-8BB4EF99461F}"/>
              </a:ext>
            </a:extLst>
          </p:cNvPr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2/2</a:t>
            </a:r>
          </a:p>
        </p:txBody>
      </p:sp>
    </p:spTree>
    <p:extLst>
      <p:ext uri="{BB962C8B-B14F-4D97-AF65-F5344CB8AC3E}">
        <p14:creationId xmlns:p14="http://schemas.microsoft.com/office/powerpoint/2010/main" val="53291424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06D2A-5E68-F15C-89E4-2DBC4F4793A3}"/>
              </a:ext>
            </a:extLst>
          </p:cNvPr>
          <p:cNvSpPr txBox="1">
            <a:spLocks/>
          </p:cNvSpPr>
          <p:nvPr/>
        </p:nvSpPr>
        <p:spPr bwMode="auto">
          <a:xfrm>
            <a:off x="457200" y="836712"/>
            <a:ext cx="8229600" cy="4893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0000" lnSpcReduction="10000"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Rockwell"/>
              <a:ea typeface="+mj-ea"/>
              <a:cs typeface="+mj-cs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9C6AC8B-4AF1-9B45-6683-F14ED4AE0E1F}"/>
              </a:ext>
            </a:extLst>
          </p:cNvPr>
          <p:cNvSpPr txBox="1">
            <a:spLocks/>
          </p:cNvSpPr>
          <p:nvPr/>
        </p:nvSpPr>
        <p:spPr bwMode="auto">
          <a:xfrm>
            <a:off x="323528" y="116632"/>
            <a:ext cx="8229600" cy="5904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3200" kern="1200">
                <a:solidFill>
                  <a:srgbClr val="58595B"/>
                </a:solidFill>
                <a:latin typeface="Rockwell"/>
                <a:ea typeface="+mj-ea"/>
                <a:cs typeface="+mj-cs"/>
              </a:defRPr>
            </a:lvl1pPr>
            <a:lvl2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2pPr>
            <a:lvl3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3pPr>
            <a:lvl4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4pPr>
            <a:lvl5pPr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5pPr>
            <a:lvl6pPr marL="4572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6pPr>
            <a:lvl7pPr marL="9144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7pPr>
            <a:lvl8pPr marL="13716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8pPr>
            <a:lvl9pPr marL="1828800" algn="l" defTabSz="457200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58595B"/>
                </a:solidFill>
                <a:latin typeface="Rockwell" panose="02060603020205020403" pitchFamily="18" charset="0"/>
              </a:defRPr>
            </a:lvl9pPr>
          </a:lstStyle>
          <a:p>
            <a:pPr lvl="0" algn="ctr">
              <a:defRPr/>
            </a:pPr>
            <a:r>
              <a:rPr lang="en-GB" dirty="0">
                <a:solidFill>
                  <a:schemeClr val="bg1"/>
                </a:solidFill>
              </a:rPr>
              <a:t>2 Corinthians 14</a:t>
            </a:r>
            <a:br>
              <a:rPr lang="en-GB" dirty="0">
                <a:solidFill>
                  <a:schemeClr val="bg1"/>
                </a:solidFill>
              </a:rPr>
            </a:br>
            <a:br>
              <a:rPr lang="en-GB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May the grace of the Lord Jesus Christ, and the love of God, and the fellowship of the Holy Spirit be with you all</a:t>
            </a:r>
          </a:p>
          <a:p>
            <a:pPr lvl="0" algn="ctr">
              <a:defRPr/>
            </a:pPr>
            <a:endParaRPr lang="en-GB" dirty="0">
              <a:solidFill>
                <a:schemeClr val="bg1"/>
              </a:solidFill>
            </a:endParaRPr>
          </a:p>
          <a:p>
            <a:pPr lvl="0" algn="ctr">
              <a:defRPr/>
            </a:pPr>
            <a:r>
              <a:rPr lang="en-GB" dirty="0">
                <a:solidFill>
                  <a:schemeClr val="bg1"/>
                </a:solidFill>
              </a:rPr>
              <a:t>Surely goodness and mercy shall follow me all the days of my life, and I shall dwell in the house of the Lord forever.</a:t>
            </a:r>
          </a:p>
        </p:txBody>
      </p:sp>
    </p:spTree>
    <p:extLst>
      <p:ext uri="{BB962C8B-B14F-4D97-AF65-F5344CB8AC3E}">
        <p14:creationId xmlns:p14="http://schemas.microsoft.com/office/powerpoint/2010/main" val="39747127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8838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This is prophetic I can feel it in the air</a:t>
            </a:r>
          </a:p>
          <a:p>
            <a:r>
              <a:rPr lang="en-GB" sz="4000" dirty="0">
                <a:solidFill>
                  <a:schemeClr val="bg1"/>
                </a:solidFill>
              </a:rPr>
              <a:t>We lift our praise and You change the atmosphere</a:t>
            </a:r>
          </a:p>
          <a:p>
            <a:r>
              <a:rPr lang="en-GB" sz="4000" dirty="0">
                <a:solidFill>
                  <a:schemeClr val="bg1"/>
                </a:solidFill>
              </a:rPr>
              <a:t>With hearts open now everybody singing out</a:t>
            </a:r>
          </a:p>
          <a:p>
            <a:r>
              <a:rPr lang="en-GB" sz="4000" dirty="0">
                <a:solidFill>
                  <a:schemeClr val="bg1"/>
                </a:solidFill>
              </a:rPr>
              <a:t>(Oh)</a:t>
            </a:r>
          </a:p>
          <a:p>
            <a:r>
              <a:rPr lang="en-GB" sz="4000" dirty="0">
                <a:solidFill>
                  <a:schemeClr val="bg1"/>
                </a:solidFill>
              </a:rPr>
              <a:t>(I am free)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2/6</a:t>
            </a:r>
          </a:p>
        </p:txBody>
      </p:sp>
    </p:spTree>
    <p:extLst>
      <p:ext uri="{BB962C8B-B14F-4D97-AF65-F5344CB8AC3E}">
        <p14:creationId xmlns:p14="http://schemas.microsoft.com/office/powerpoint/2010/main" val="2989488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Turn it up this sound of praise</a:t>
            </a:r>
          </a:p>
          <a:p>
            <a:r>
              <a:rPr lang="en-GB" sz="4000" dirty="0">
                <a:solidFill>
                  <a:schemeClr val="bg1"/>
                </a:solidFill>
              </a:rPr>
              <a:t>Make it louder than any other</a:t>
            </a:r>
          </a:p>
          <a:p>
            <a:r>
              <a:rPr lang="en-GB" sz="4000" dirty="0">
                <a:solidFill>
                  <a:schemeClr val="bg1"/>
                </a:solidFill>
              </a:rPr>
              <a:t>Lift Him up and shout His name over all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3/6</a:t>
            </a:r>
          </a:p>
        </p:txBody>
      </p:sp>
    </p:spTree>
    <p:extLst>
      <p:ext uri="{BB962C8B-B14F-4D97-AF65-F5344CB8AC3E}">
        <p14:creationId xmlns:p14="http://schemas.microsoft.com/office/powerpoint/2010/main" val="36325224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As we praise I can feel the change</a:t>
            </a:r>
          </a:p>
          <a:p>
            <a:r>
              <a:rPr lang="en-GB" sz="4000" dirty="0">
                <a:solidFill>
                  <a:schemeClr val="bg1"/>
                </a:solidFill>
              </a:rPr>
              <a:t>As Your presence now invades</a:t>
            </a:r>
          </a:p>
          <a:p>
            <a:r>
              <a:rPr lang="en-GB" sz="4000" dirty="0">
                <a:solidFill>
                  <a:schemeClr val="bg1"/>
                </a:solidFill>
              </a:rPr>
              <a:t>Hear the sound of the broken chains</a:t>
            </a:r>
          </a:p>
          <a:p>
            <a:r>
              <a:rPr lang="en-GB" sz="4000" dirty="0">
                <a:solidFill>
                  <a:schemeClr val="bg1"/>
                </a:solidFill>
              </a:rPr>
              <a:t>Prison doors are giving way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4/6</a:t>
            </a:r>
          </a:p>
        </p:txBody>
      </p:sp>
    </p:spTree>
    <p:extLst>
      <p:ext uri="{BB962C8B-B14F-4D97-AF65-F5344CB8AC3E}">
        <p14:creationId xmlns:p14="http://schemas.microsoft.com/office/powerpoint/2010/main" val="2394190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Our praise goes up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Your rain comes down</a:t>
            </a:r>
          </a:p>
          <a:p>
            <a:r>
              <a:rPr lang="en-GB" sz="4000" dirty="0">
                <a:solidFill>
                  <a:schemeClr val="bg1"/>
                </a:solidFill>
              </a:rPr>
              <a:t>(REPEAT)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5/6</a:t>
            </a:r>
          </a:p>
        </p:txBody>
      </p:sp>
    </p:spTree>
    <p:extLst>
      <p:ext uri="{BB962C8B-B14F-4D97-AF65-F5344CB8AC3E}">
        <p14:creationId xmlns:p14="http://schemas.microsoft.com/office/powerpoint/2010/main" val="24441211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With shouts of praise we celebrate</a:t>
            </a:r>
          </a:p>
          <a:p>
            <a:r>
              <a:rPr lang="en-GB" sz="4000" dirty="0">
                <a:solidFill>
                  <a:schemeClr val="bg1"/>
                </a:solidFill>
              </a:rPr>
              <a:t>King of glory enter in</a:t>
            </a:r>
          </a:p>
          <a:p>
            <a:r>
              <a:rPr lang="en-GB" sz="4000" dirty="0">
                <a:solidFill>
                  <a:schemeClr val="bg1"/>
                </a:solidFill>
              </a:rPr>
              <a:t>You are riding on our praise oh Lord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6/6</a:t>
            </a:r>
          </a:p>
        </p:txBody>
      </p:sp>
    </p:spTree>
    <p:extLst>
      <p:ext uri="{BB962C8B-B14F-4D97-AF65-F5344CB8AC3E}">
        <p14:creationId xmlns:p14="http://schemas.microsoft.com/office/powerpoint/2010/main" val="2587189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ongs_2024-09-29" id="{AE33A1CF-5A6E-9A45-939B-9BEFB8807446}" vid="{DFD4CA98-726C-574E-9379-F8F810DB231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1941</TotalTime>
  <Words>1338</Words>
  <Application>Microsoft Office PowerPoint</Application>
  <PresentationFormat>On-screen Show (4:3)</PresentationFormat>
  <Paragraphs>248</Paragraphs>
  <Slides>46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1" baseType="lpstr">
      <vt:lpstr>akagi_probook</vt:lpstr>
      <vt:lpstr>Arial</vt:lpstr>
      <vt:lpstr>Calibri</vt:lpstr>
      <vt:lpstr>Rockwell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Florence Olajide</dc:creator>
  <cp:lastModifiedBy>Dele Olajide</cp:lastModifiedBy>
  <cp:revision>58</cp:revision>
  <dcterms:created xsi:type="dcterms:W3CDTF">2024-09-27T16:56:29Z</dcterms:created>
  <dcterms:modified xsi:type="dcterms:W3CDTF">2025-01-28T12:10:11Z</dcterms:modified>
</cp:coreProperties>
</file>