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38" r:id="rId2"/>
    <p:sldId id="439" r:id="rId3"/>
    <p:sldId id="440" r:id="rId4"/>
    <p:sldId id="441" r:id="rId5"/>
    <p:sldId id="442" r:id="rId6"/>
    <p:sldId id="443" r:id="rId7"/>
    <p:sldId id="44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84" d="100"/>
          <a:sy n="84" d="100"/>
        </p:scale>
        <p:origin x="1188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16/09/2024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16/09/2024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16/09/2024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7200" dirty="0">
              <a:solidFill>
                <a:schemeClr val="bg1"/>
              </a:solidFill>
            </a:endParaRPr>
          </a:p>
          <a:p>
            <a:r>
              <a:rPr lang="en-GB" sz="7200" dirty="0">
                <a:solidFill>
                  <a:schemeClr val="bg1"/>
                </a:solidFill>
              </a:rPr>
              <a:t>Trust In God</a:t>
            </a:r>
          </a:p>
          <a:p>
            <a:br>
              <a:rPr lang="en-GB" sz="1200" dirty="0"/>
            </a:br>
            <a:br>
              <a:rPr lang="en-GB" sz="1200" dirty="0"/>
            </a:br>
            <a:r>
              <a:rPr lang="en-GB" sz="1200" dirty="0"/>
              <a:t>CCLI Song # 7206001</a:t>
            </a:r>
          </a:p>
          <a:p>
            <a:r>
              <a:rPr lang="en-GB" sz="1200" dirty="0"/>
              <a:t>Brandon Lake | Chris Brown | Mitch Wong | Steven Furtick</a:t>
            </a:r>
          </a:p>
          <a:p>
            <a:r>
              <a:rPr lang="en-GB" sz="1200" dirty="0"/>
              <a:t>© Brandon Lake Music; Music by Elevation Worship Publishing; A Wong Made Write Publishing; Integrity's Praise! Music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r>
              <a:rPr lang="en-GB" sz="1200" dirty="0"/>
              <a:t>CCLI Licence No. 33265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Blessed assurance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is mine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He's been my fourth man in the fire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Time after time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Born of His Spirit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Washed in His blood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what He did for me on Calvary</a:t>
            </a:r>
          </a:p>
          <a:p>
            <a:r>
              <a:rPr lang="en-GB" sz="3600" dirty="0">
                <a:solidFill>
                  <a:schemeClr val="bg1"/>
                </a:solidFill>
              </a:rPr>
              <a:t>Is more than enough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trust in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Savior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One who will never fail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will never fail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389598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Perfect submission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is at rest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know the author of tomorrow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Has ordered my steps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this is my story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this is my song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I’m praising my risen King and Savior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the day long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672049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trust in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Savior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One who will never fail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will never fail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334052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sought the Lord and He heard and He answered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sought the Lord and He heard and He answered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sought the Lord and He heard and He answered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That’s why I trust Him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That’s why (I trust Him)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7574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trust in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Savior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One who will never fail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will never fail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32702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7370</TotalTime>
  <Words>235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385</cp:revision>
  <dcterms:created xsi:type="dcterms:W3CDTF">2019-09-23T12:06:27Z</dcterms:created>
  <dcterms:modified xsi:type="dcterms:W3CDTF">2024-09-16T07:33:07Z</dcterms:modified>
</cp:coreProperties>
</file>